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61" r:id="rId5"/>
    <p:sldId id="260" r:id="rId6"/>
    <p:sldId id="258" r:id="rId7"/>
    <p:sldId id="262" r:id="rId8"/>
    <p:sldId id="263" r:id="rId9"/>
    <p:sldId id="265" r:id="rId10"/>
    <p:sldId id="266" r:id="rId11"/>
    <p:sldId id="259" r:id="rId12"/>
    <p:sldId id="267" r:id="rId13"/>
    <p:sldId id="269" r:id="rId14"/>
    <p:sldId id="271"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B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71195-BA2A-412A-A33A-A9A3CDEFC256}" v="88" dt="2024-04-07T18:29:03.092"/>
    <p1510:client id="{DDF006ED-CFCF-4AAF-AB39-7B7C84679CD0}" v="167" dt="2024-04-07T18:13:10.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Thiemann" userId="b36cd4a17ee0da87" providerId="Windows Live" clId="Web-{DDF006ED-CFCF-4AAF-AB39-7B7C84679CD0}"/>
    <pc:docChg chg="addSld delSld modSld">
      <pc:chgData name="Adam Thiemann" userId="b36cd4a17ee0da87" providerId="Windows Live" clId="Web-{DDF006ED-CFCF-4AAF-AB39-7B7C84679CD0}" dt="2024-04-07T18:13:17.439" v="126" actId="1076"/>
      <pc:docMkLst>
        <pc:docMk/>
      </pc:docMkLst>
      <pc:sldChg chg="modSp">
        <pc:chgData name="Adam Thiemann" userId="b36cd4a17ee0da87" providerId="Windows Live" clId="Web-{DDF006ED-CFCF-4AAF-AB39-7B7C84679CD0}" dt="2024-04-07T17:52:28.386" v="49" actId="20577"/>
        <pc:sldMkLst>
          <pc:docMk/>
          <pc:sldMk cId="2762118356" sldId="258"/>
        </pc:sldMkLst>
        <pc:spChg chg="mod">
          <ac:chgData name="Adam Thiemann" userId="b36cd4a17ee0da87" providerId="Windows Live" clId="Web-{DDF006ED-CFCF-4AAF-AB39-7B7C84679CD0}" dt="2024-04-07T17:51:22.319" v="4" actId="20577"/>
          <ac:spMkLst>
            <pc:docMk/>
            <pc:sldMk cId="2762118356" sldId="258"/>
            <ac:spMk id="9" creationId="{83152A75-25A9-1C3E-3C74-5B4FF071EF4C}"/>
          </ac:spMkLst>
        </pc:spChg>
        <pc:spChg chg="mod">
          <ac:chgData name="Adam Thiemann" userId="b36cd4a17ee0da87" providerId="Windows Live" clId="Web-{DDF006ED-CFCF-4AAF-AB39-7B7C84679CD0}" dt="2024-04-07T17:52:28.386" v="49" actId="20577"/>
          <ac:spMkLst>
            <pc:docMk/>
            <pc:sldMk cId="2762118356" sldId="258"/>
            <ac:spMk id="12" creationId="{41DEADB6-A2A8-CC2C-FC5A-8E2C2156F0DE}"/>
          </ac:spMkLst>
        </pc:spChg>
      </pc:sldChg>
      <pc:sldChg chg="new del">
        <pc:chgData name="Adam Thiemann" userId="b36cd4a17ee0da87" providerId="Windows Live" clId="Web-{DDF006ED-CFCF-4AAF-AB39-7B7C84679CD0}" dt="2024-04-07T17:54:14.643" v="51"/>
        <pc:sldMkLst>
          <pc:docMk/>
          <pc:sldMk cId="3081185901" sldId="267"/>
        </pc:sldMkLst>
      </pc:sldChg>
      <pc:sldChg chg="addSp delSp modSp add replId">
        <pc:chgData name="Adam Thiemann" userId="b36cd4a17ee0da87" providerId="Windows Live" clId="Web-{DDF006ED-CFCF-4AAF-AB39-7B7C84679CD0}" dt="2024-04-07T18:13:17.439" v="126" actId="1076"/>
        <pc:sldMkLst>
          <pc:docMk/>
          <pc:sldMk cId="4130656707" sldId="267"/>
        </pc:sldMkLst>
        <pc:spChg chg="mod">
          <ac:chgData name="Adam Thiemann" userId="b36cd4a17ee0da87" providerId="Windows Live" clId="Web-{DDF006ED-CFCF-4AAF-AB39-7B7C84679CD0}" dt="2024-04-07T18:08:40.859" v="60" actId="20577"/>
          <ac:spMkLst>
            <pc:docMk/>
            <pc:sldMk cId="4130656707" sldId="267"/>
            <ac:spMk id="2" creationId="{D6D3311B-1214-5E32-3AE1-3BF9FD50289E}"/>
          </ac:spMkLst>
        </pc:spChg>
        <pc:spChg chg="mod">
          <ac:chgData name="Adam Thiemann" userId="b36cd4a17ee0da87" providerId="Windows Live" clId="Web-{DDF006ED-CFCF-4AAF-AB39-7B7C84679CD0}" dt="2024-04-07T18:13:10.157" v="125" actId="14100"/>
          <ac:spMkLst>
            <pc:docMk/>
            <pc:sldMk cId="4130656707" sldId="267"/>
            <ac:spMk id="3" creationId="{7C673EB3-9229-4264-16E2-ECBE16B4FCAB}"/>
          </ac:spMkLst>
        </pc:spChg>
        <pc:spChg chg="add mod">
          <ac:chgData name="Adam Thiemann" userId="b36cd4a17ee0da87" providerId="Windows Live" clId="Web-{DDF006ED-CFCF-4AAF-AB39-7B7C84679CD0}" dt="2024-04-07T18:10:15.709" v="86" actId="20577"/>
          <ac:spMkLst>
            <pc:docMk/>
            <pc:sldMk cId="4130656707" sldId="267"/>
            <ac:spMk id="6" creationId="{C4CB8CFB-C430-71FB-6C5B-DAC9890E2856}"/>
          </ac:spMkLst>
        </pc:spChg>
        <pc:graphicFrameChg chg="add mod modGraphic">
          <ac:chgData name="Adam Thiemann" userId="b36cd4a17ee0da87" providerId="Windows Live" clId="Web-{DDF006ED-CFCF-4AAF-AB39-7B7C84679CD0}" dt="2024-04-07T18:13:17.439" v="126" actId="1076"/>
          <ac:graphicFrameMkLst>
            <pc:docMk/>
            <pc:sldMk cId="4130656707" sldId="267"/>
            <ac:graphicFrameMk id="8" creationId="{5CE44939-BBB3-42F6-88AB-A6569DA4FDCD}"/>
          </ac:graphicFrameMkLst>
        </pc:graphicFrameChg>
        <pc:picChg chg="del">
          <ac:chgData name="Adam Thiemann" userId="b36cd4a17ee0da87" providerId="Windows Live" clId="Web-{DDF006ED-CFCF-4AAF-AB39-7B7C84679CD0}" dt="2024-04-07T17:54:42.489" v="53"/>
          <ac:picMkLst>
            <pc:docMk/>
            <pc:sldMk cId="4130656707" sldId="267"/>
            <ac:picMk id="5" creationId="{94F22427-6B89-99F5-FAF4-15C573352D3A}"/>
          </ac:picMkLst>
        </pc:picChg>
      </pc:sldChg>
    </pc:docChg>
  </pc:docChgLst>
  <pc:docChgLst>
    <pc:chgData name="Adam Thiemann" userId="b36cd4a17ee0da87" providerId="LiveId" clId="{36F71195-BA2A-412A-A33A-A9A3CDEFC256}"/>
    <pc:docChg chg="undo redo custSel addSld delSld modSld sldOrd">
      <pc:chgData name="Adam Thiemann" userId="b36cd4a17ee0da87" providerId="LiveId" clId="{36F71195-BA2A-412A-A33A-A9A3CDEFC256}" dt="2024-04-07T18:48:09.619" v="11354" actId="20577"/>
      <pc:docMkLst>
        <pc:docMk/>
      </pc:docMkLst>
      <pc:sldChg chg="addSp delSp modSp new mod setBg">
        <pc:chgData name="Adam Thiemann" userId="b36cd4a17ee0da87" providerId="LiveId" clId="{36F71195-BA2A-412A-A33A-A9A3CDEFC256}" dt="2024-04-06T22:37:49.621" v="80" actId="1076"/>
        <pc:sldMkLst>
          <pc:docMk/>
          <pc:sldMk cId="319024704" sldId="256"/>
        </pc:sldMkLst>
        <pc:spChg chg="del">
          <ac:chgData name="Adam Thiemann" userId="b36cd4a17ee0da87" providerId="LiveId" clId="{36F71195-BA2A-412A-A33A-A9A3CDEFC256}" dt="2024-04-06T22:36:23.221" v="61" actId="478"/>
          <ac:spMkLst>
            <pc:docMk/>
            <pc:sldMk cId="319024704" sldId="256"/>
            <ac:spMk id="2" creationId="{9D475A4C-2D74-4C0F-A417-A4F65F40BC82}"/>
          </ac:spMkLst>
        </pc:spChg>
        <pc:spChg chg="mod">
          <ac:chgData name="Adam Thiemann" userId="b36cd4a17ee0da87" providerId="LiveId" clId="{36F71195-BA2A-412A-A33A-A9A3CDEFC256}" dt="2024-04-06T22:37:46.627" v="79" actId="1076"/>
          <ac:spMkLst>
            <pc:docMk/>
            <pc:sldMk cId="319024704" sldId="256"/>
            <ac:spMk id="3" creationId="{5B4F4FE2-C9E3-29C9-DC7A-39058A02CCEC}"/>
          </ac:spMkLst>
        </pc:spChg>
        <pc:picChg chg="add mod modCrop">
          <ac:chgData name="Adam Thiemann" userId="b36cd4a17ee0da87" providerId="LiveId" clId="{36F71195-BA2A-412A-A33A-A9A3CDEFC256}" dt="2024-04-06T22:37:49.621" v="80" actId="1076"/>
          <ac:picMkLst>
            <pc:docMk/>
            <pc:sldMk cId="319024704" sldId="256"/>
            <ac:picMk id="5" creationId="{FB035EA4-F93C-94B3-F5FC-C351EBE0BDF3}"/>
          </ac:picMkLst>
        </pc:picChg>
        <pc:picChg chg="add mod">
          <ac:chgData name="Adam Thiemann" userId="b36cd4a17ee0da87" providerId="LiveId" clId="{36F71195-BA2A-412A-A33A-A9A3CDEFC256}" dt="2024-04-06T22:37:41.869" v="78" actId="1076"/>
          <ac:picMkLst>
            <pc:docMk/>
            <pc:sldMk cId="319024704" sldId="256"/>
            <ac:picMk id="7" creationId="{66F6A53D-B2F9-00BD-FF08-3F4BBC000872}"/>
          </ac:picMkLst>
        </pc:picChg>
      </pc:sldChg>
      <pc:sldChg chg="addSp delSp modSp new mod ord setBg">
        <pc:chgData name="Adam Thiemann" userId="b36cd4a17ee0da87" providerId="LiveId" clId="{36F71195-BA2A-412A-A33A-A9A3CDEFC256}" dt="2024-04-07T18:28:56.097" v="8876"/>
        <pc:sldMkLst>
          <pc:docMk/>
          <pc:sldMk cId="3083679681" sldId="257"/>
        </pc:sldMkLst>
        <pc:spChg chg="mod">
          <ac:chgData name="Adam Thiemann" userId="b36cd4a17ee0da87" providerId="LiveId" clId="{36F71195-BA2A-412A-A33A-A9A3CDEFC256}" dt="2024-04-06T22:42:31.782" v="146" actId="6549"/>
          <ac:spMkLst>
            <pc:docMk/>
            <pc:sldMk cId="3083679681" sldId="257"/>
            <ac:spMk id="2" creationId="{D6D3311B-1214-5E32-3AE1-3BF9FD50289E}"/>
          </ac:spMkLst>
        </pc:spChg>
        <pc:spChg chg="mod">
          <ac:chgData name="Adam Thiemann" userId="b36cd4a17ee0da87" providerId="LiveId" clId="{36F71195-BA2A-412A-A33A-A9A3CDEFC256}" dt="2024-04-07T18:28:10.562" v="8874" actId="20577"/>
          <ac:spMkLst>
            <pc:docMk/>
            <pc:sldMk cId="3083679681" sldId="257"/>
            <ac:spMk id="3" creationId="{7C673EB3-9229-4264-16E2-ECBE16B4FCAB}"/>
          </ac:spMkLst>
        </pc:spChg>
        <pc:picChg chg="add del mod">
          <ac:chgData name="Adam Thiemann" userId="b36cd4a17ee0da87" providerId="LiveId" clId="{36F71195-BA2A-412A-A33A-A9A3CDEFC256}" dt="2024-04-06T22:42:14.180" v="145" actId="478"/>
          <ac:picMkLst>
            <pc:docMk/>
            <pc:sldMk cId="3083679681" sldId="257"/>
            <ac:picMk id="1026" creationId="{EA3056C4-32B9-27FA-13E9-69C3D9953DCE}"/>
          </ac:picMkLst>
        </pc:picChg>
      </pc:sldChg>
      <pc:sldChg chg="addSp delSp modSp add mod">
        <pc:chgData name="Adam Thiemann" userId="b36cd4a17ee0da87" providerId="LiveId" clId="{36F71195-BA2A-412A-A33A-A9A3CDEFC256}" dt="2024-04-06T23:32:56.053" v="3346" actId="20577"/>
        <pc:sldMkLst>
          <pc:docMk/>
          <pc:sldMk cId="2762118356" sldId="258"/>
        </pc:sldMkLst>
        <pc:spChg chg="mod">
          <ac:chgData name="Adam Thiemann" userId="b36cd4a17ee0da87" providerId="LiveId" clId="{36F71195-BA2A-412A-A33A-A9A3CDEFC256}" dt="2024-04-06T23:28:54.451" v="2981" actId="20577"/>
          <ac:spMkLst>
            <pc:docMk/>
            <pc:sldMk cId="2762118356" sldId="258"/>
            <ac:spMk id="2" creationId="{D6D3311B-1214-5E32-3AE1-3BF9FD50289E}"/>
          </ac:spMkLst>
        </pc:spChg>
        <pc:spChg chg="del mod">
          <ac:chgData name="Adam Thiemann" userId="b36cd4a17ee0da87" providerId="LiveId" clId="{36F71195-BA2A-412A-A33A-A9A3CDEFC256}" dt="2024-04-06T23:28:33.220" v="2938" actId="478"/>
          <ac:spMkLst>
            <pc:docMk/>
            <pc:sldMk cId="2762118356" sldId="258"/>
            <ac:spMk id="3" creationId="{7C673EB3-9229-4264-16E2-ECBE16B4FCAB}"/>
          </ac:spMkLst>
        </pc:spChg>
        <pc:spChg chg="add del mod">
          <ac:chgData name="Adam Thiemann" userId="b36cd4a17ee0da87" providerId="LiveId" clId="{36F71195-BA2A-412A-A33A-A9A3CDEFC256}" dt="2024-04-06T23:29:43.680" v="2983" actId="931"/>
          <ac:spMkLst>
            <pc:docMk/>
            <pc:sldMk cId="2762118356" sldId="258"/>
            <ac:spMk id="5" creationId="{AFF46239-F92D-28BA-BC12-809CC5A00A9E}"/>
          </ac:spMkLst>
        </pc:spChg>
        <pc:spChg chg="add mod">
          <ac:chgData name="Adam Thiemann" userId="b36cd4a17ee0da87" providerId="LiveId" clId="{36F71195-BA2A-412A-A33A-A9A3CDEFC256}" dt="2024-04-06T23:29:20.090" v="2982"/>
          <ac:spMkLst>
            <pc:docMk/>
            <pc:sldMk cId="2762118356" sldId="258"/>
            <ac:spMk id="6" creationId="{FD3231E4-BB0D-6334-812E-BA7021DF1B33}"/>
          </ac:spMkLst>
        </pc:spChg>
        <pc:spChg chg="add mod">
          <ac:chgData name="Adam Thiemann" userId="b36cd4a17ee0da87" providerId="LiveId" clId="{36F71195-BA2A-412A-A33A-A9A3CDEFC256}" dt="2024-04-06T23:32:22.258" v="3217" actId="1076"/>
          <ac:spMkLst>
            <pc:docMk/>
            <pc:sldMk cId="2762118356" sldId="258"/>
            <ac:spMk id="9" creationId="{83152A75-25A9-1C3E-3C74-5B4FF071EF4C}"/>
          </ac:spMkLst>
        </pc:spChg>
        <pc:spChg chg="add mod">
          <ac:chgData name="Adam Thiemann" userId="b36cd4a17ee0da87" providerId="LiveId" clId="{36F71195-BA2A-412A-A33A-A9A3CDEFC256}" dt="2024-04-06T23:32:56.053" v="3346" actId="20577"/>
          <ac:spMkLst>
            <pc:docMk/>
            <pc:sldMk cId="2762118356" sldId="258"/>
            <ac:spMk id="12" creationId="{41DEADB6-A2A8-CC2C-FC5A-8E2C2156F0DE}"/>
          </ac:spMkLst>
        </pc:spChg>
        <pc:picChg chg="add mod">
          <ac:chgData name="Adam Thiemann" userId="b36cd4a17ee0da87" providerId="LiveId" clId="{36F71195-BA2A-412A-A33A-A9A3CDEFC256}" dt="2024-04-06T23:32:18.039" v="3216" actId="1076"/>
          <ac:picMkLst>
            <pc:docMk/>
            <pc:sldMk cId="2762118356" sldId="258"/>
            <ac:picMk id="8" creationId="{6E648202-5638-27A4-A5D5-4E13EE3D0486}"/>
          </ac:picMkLst>
        </pc:picChg>
        <pc:picChg chg="add mod">
          <ac:chgData name="Adam Thiemann" userId="b36cd4a17ee0da87" providerId="LiveId" clId="{36F71195-BA2A-412A-A33A-A9A3CDEFC256}" dt="2024-04-06T23:32:11.597" v="3215" actId="14100"/>
          <ac:picMkLst>
            <pc:docMk/>
            <pc:sldMk cId="2762118356" sldId="258"/>
            <ac:picMk id="11" creationId="{87D61A13-09ED-7684-D404-CD7321634E88}"/>
          </ac:picMkLst>
        </pc:picChg>
      </pc:sldChg>
      <pc:sldChg chg="new del">
        <pc:chgData name="Adam Thiemann" userId="b36cd4a17ee0da87" providerId="LiveId" clId="{36F71195-BA2A-412A-A33A-A9A3CDEFC256}" dt="2024-04-06T23:03:19.325" v="897" actId="47"/>
        <pc:sldMkLst>
          <pc:docMk/>
          <pc:sldMk cId="2029972403" sldId="259"/>
        </pc:sldMkLst>
      </pc:sldChg>
      <pc:sldChg chg="addSp modSp add mod ord">
        <pc:chgData name="Adam Thiemann" userId="b36cd4a17ee0da87" providerId="LiveId" clId="{36F71195-BA2A-412A-A33A-A9A3CDEFC256}" dt="2024-04-07T00:26:19.445" v="7169" actId="20577"/>
        <pc:sldMkLst>
          <pc:docMk/>
          <pc:sldMk cId="3283055492" sldId="259"/>
        </pc:sldMkLst>
        <pc:spChg chg="mod">
          <ac:chgData name="Adam Thiemann" userId="b36cd4a17ee0da87" providerId="LiveId" clId="{36F71195-BA2A-412A-A33A-A9A3CDEFC256}" dt="2024-04-06T23:03:29.158" v="904" actId="20577"/>
          <ac:spMkLst>
            <pc:docMk/>
            <pc:sldMk cId="3283055492" sldId="259"/>
            <ac:spMk id="2" creationId="{D6D3311B-1214-5E32-3AE1-3BF9FD50289E}"/>
          </ac:spMkLst>
        </pc:spChg>
        <pc:spChg chg="mod">
          <ac:chgData name="Adam Thiemann" userId="b36cd4a17ee0da87" providerId="LiveId" clId="{36F71195-BA2A-412A-A33A-A9A3CDEFC256}" dt="2024-04-07T00:26:19.445" v="7169" actId="20577"/>
          <ac:spMkLst>
            <pc:docMk/>
            <pc:sldMk cId="3283055492" sldId="259"/>
            <ac:spMk id="3" creationId="{7C673EB3-9229-4264-16E2-ECBE16B4FCAB}"/>
          </ac:spMkLst>
        </pc:spChg>
        <pc:picChg chg="add mod">
          <ac:chgData name="Adam Thiemann" userId="b36cd4a17ee0da87" providerId="LiveId" clId="{36F71195-BA2A-412A-A33A-A9A3CDEFC256}" dt="2024-04-06T23:05:03.257" v="987" actId="1076"/>
          <ac:picMkLst>
            <pc:docMk/>
            <pc:sldMk cId="3283055492" sldId="259"/>
            <ac:picMk id="5" creationId="{94F22427-6B89-99F5-FAF4-15C573352D3A}"/>
          </ac:picMkLst>
        </pc:picChg>
      </pc:sldChg>
      <pc:sldChg chg="addSp delSp modSp add mod">
        <pc:chgData name="Adam Thiemann" userId="b36cd4a17ee0da87" providerId="LiveId" clId="{36F71195-BA2A-412A-A33A-A9A3CDEFC256}" dt="2024-04-06T23:18:01.507" v="2122" actId="20577"/>
        <pc:sldMkLst>
          <pc:docMk/>
          <pc:sldMk cId="3589354246" sldId="260"/>
        </pc:sldMkLst>
        <pc:spChg chg="mod">
          <ac:chgData name="Adam Thiemann" userId="b36cd4a17ee0da87" providerId="LiveId" clId="{36F71195-BA2A-412A-A33A-A9A3CDEFC256}" dt="2024-04-06T23:11:30.576" v="1836" actId="20577"/>
          <ac:spMkLst>
            <pc:docMk/>
            <pc:sldMk cId="3589354246" sldId="260"/>
            <ac:spMk id="2" creationId="{D6D3311B-1214-5E32-3AE1-3BF9FD50289E}"/>
          </ac:spMkLst>
        </pc:spChg>
        <pc:spChg chg="mod">
          <ac:chgData name="Adam Thiemann" userId="b36cd4a17ee0da87" providerId="LiveId" clId="{36F71195-BA2A-412A-A33A-A9A3CDEFC256}" dt="2024-04-06T23:15:38.193" v="2089" actId="14100"/>
          <ac:spMkLst>
            <pc:docMk/>
            <pc:sldMk cId="3589354246" sldId="260"/>
            <ac:spMk id="3" creationId="{7C673EB3-9229-4264-16E2-ECBE16B4FCAB}"/>
          </ac:spMkLst>
        </pc:spChg>
        <pc:spChg chg="del mod">
          <ac:chgData name="Adam Thiemann" userId="b36cd4a17ee0da87" providerId="LiveId" clId="{36F71195-BA2A-412A-A33A-A9A3CDEFC256}" dt="2024-04-06T23:16:41.469" v="2092" actId="478"/>
          <ac:spMkLst>
            <pc:docMk/>
            <pc:sldMk cId="3589354246" sldId="260"/>
            <ac:spMk id="4" creationId="{86C4FC30-2D3E-DFB9-1028-3F542DE34E7E}"/>
          </ac:spMkLst>
        </pc:spChg>
        <pc:spChg chg="add del mod">
          <ac:chgData name="Adam Thiemann" userId="b36cd4a17ee0da87" providerId="LiveId" clId="{36F71195-BA2A-412A-A33A-A9A3CDEFC256}" dt="2024-04-06T23:16:41.470" v="2094"/>
          <ac:spMkLst>
            <pc:docMk/>
            <pc:sldMk cId="3589354246" sldId="260"/>
            <ac:spMk id="6" creationId="{57E606A7-6FA6-8EAD-0DB7-8C786F2F6EB7}"/>
          </ac:spMkLst>
        </pc:spChg>
        <pc:spChg chg="add mod">
          <ac:chgData name="Adam Thiemann" userId="b36cd4a17ee0da87" providerId="LiveId" clId="{36F71195-BA2A-412A-A33A-A9A3CDEFC256}" dt="2024-04-06T23:18:01.507" v="2122" actId="20577"/>
          <ac:spMkLst>
            <pc:docMk/>
            <pc:sldMk cId="3589354246" sldId="260"/>
            <ac:spMk id="7" creationId="{2ABB2510-8EF7-59F8-618D-2DCB84F9BBAD}"/>
          </ac:spMkLst>
        </pc:spChg>
        <pc:picChg chg="del">
          <ac:chgData name="Adam Thiemann" userId="b36cd4a17ee0da87" providerId="LiveId" clId="{36F71195-BA2A-412A-A33A-A9A3CDEFC256}" dt="2024-04-06T23:06:48.115" v="1295" actId="478"/>
          <ac:picMkLst>
            <pc:docMk/>
            <pc:sldMk cId="3589354246" sldId="260"/>
            <ac:picMk id="5" creationId="{94F22427-6B89-99F5-FAF4-15C573352D3A}"/>
          </ac:picMkLst>
        </pc:picChg>
      </pc:sldChg>
      <pc:sldChg chg="modSp add mod ord">
        <pc:chgData name="Adam Thiemann" userId="b36cd4a17ee0da87" providerId="LiveId" clId="{36F71195-BA2A-412A-A33A-A9A3CDEFC256}" dt="2024-04-06T23:22:21.821" v="2830" actId="108"/>
        <pc:sldMkLst>
          <pc:docMk/>
          <pc:sldMk cId="1397039501" sldId="261"/>
        </pc:sldMkLst>
        <pc:spChg chg="mod">
          <ac:chgData name="Adam Thiemann" userId="b36cd4a17ee0da87" providerId="LiveId" clId="{36F71195-BA2A-412A-A33A-A9A3CDEFC256}" dt="2024-04-06T23:21:37.477" v="2819" actId="20577"/>
          <ac:spMkLst>
            <pc:docMk/>
            <pc:sldMk cId="1397039501" sldId="261"/>
            <ac:spMk id="2" creationId="{D6D3311B-1214-5E32-3AE1-3BF9FD50289E}"/>
          </ac:spMkLst>
        </pc:spChg>
        <pc:spChg chg="mod">
          <ac:chgData name="Adam Thiemann" userId="b36cd4a17ee0da87" providerId="LiveId" clId="{36F71195-BA2A-412A-A33A-A9A3CDEFC256}" dt="2024-04-06T23:22:21.821" v="2830" actId="108"/>
          <ac:spMkLst>
            <pc:docMk/>
            <pc:sldMk cId="1397039501" sldId="261"/>
            <ac:spMk id="3" creationId="{7C673EB3-9229-4264-16E2-ECBE16B4FCAB}"/>
          </ac:spMkLst>
        </pc:spChg>
      </pc:sldChg>
      <pc:sldChg chg="addSp delSp modSp add mod">
        <pc:chgData name="Adam Thiemann" userId="b36cd4a17ee0da87" providerId="LiveId" clId="{36F71195-BA2A-412A-A33A-A9A3CDEFC256}" dt="2024-04-07T00:31:13.048" v="7301" actId="20577"/>
        <pc:sldMkLst>
          <pc:docMk/>
          <pc:sldMk cId="1496193256" sldId="262"/>
        </pc:sldMkLst>
        <pc:spChg chg="mod">
          <ac:chgData name="Adam Thiemann" userId="b36cd4a17ee0da87" providerId="LiveId" clId="{36F71195-BA2A-412A-A33A-A9A3CDEFC256}" dt="2024-04-06T23:34:56.837" v="3369" actId="20577"/>
          <ac:spMkLst>
            <pc:docMk/>
            <pc:sldMk cId="1496193256" sldId="262"/>
            <ac:spMk id="2" creationId="{D6D3311B-1214-5E32-3AE1-3BF9FD50289E}"/>
          </ac:spMkLst>
        </pc:spChg>
        <pc:spChg chg="add del mod">
          <ac:chgData name="Adam Thiemann" userId="b36cd4a17ee0da87" providerId="LiveId" clId="{36F71195-BA2A-412A-A33A-A9A3CDEFC256}" dt="2024-04-06T23:36:42.006" v="3406" actId="478"/>
          <ac:spMkLst>
            <pc:docMk/>
            <pc:sldMk cId="1496193256" sldId="262"/>
            <ac:spMk id="4" creationId="{361B0059-6F38-18D0-0E23-ED022995066C}"/>
          </ac:spMkLst>
        </pc:spChg>
        <pc:spChg chg="del">
          <ac:chgData name="Adam Thiemann" userId="b36cd4a17ee0da87" providerId="LiveId" clId="{36F71195-BA2A-412A-A33A-A9A3CDEFC256}" dt="2024-04-06T23:35:11.879" v="3373" actId="478"/>
          <ac:spMkLst>
            <pc:docMk/>
            <pc:sldMk cId="1496193256" sldId="262"/>
            <ac:spMk id="9" creationId="{83152A75-25A9-1C3E-3C74-5B4FF071EF4C}"/>
          </ac:spMkLst>
        </pc:spChg>
        <pc:spChg chg="add del mod">
          <ac:chgData name="Adam Thiemann" userId="b36cd4a17ee0da87" providerId="LiveId" clId="{36F71195-BA2A-412A-A33A-A9A3CDEFC256}" dt="2024-04-06T23:36:44.748" v="3407" actId="478"/>
          <ac:spMkLst>
            <pc:docMk/>
            <pc:sldMk cId="1496193256" sldId="262"/>
            <ac:spMk id="10" creationId="{6CDA0B29-3005-72CA-33DC-064F745C9EAE}"/>
          </ac:spMkLst>
        </pc:spChg>
        <pc:spChg chg="del">
          <ac:chgData name="Adam Thiemann" userId="b36cd4a17ee0da87" providerId="LiveId" clId="{36F71195-BA2A-412A-A33A-A9A3CDEFC256}" dt="2024-04-06T23:35:14.694" v="3374" actId="478"/>
          <ac:spMkLst>
            <pc:docMk/>
            <pc:sldMk cId="1496193256" sldId="262"/>
            <ac:spMk id="12" creationId="{41DEADB6-A2A8-CC2C-FC5A-8E2C2156F0DE}"/>
          </ac:spMkLst>
        </pc:spChg>
        <pc:spChg chg="add mod">
          <ac:chgData name="Adam Thiemann" userId="b36cd4a17ee0da87" providerId="LiveId" clId="{36F71195-BA2A-412A-A33A-A9A3CDEFC256}" dt="2024-04-07T00:31:13.048" v="7301" actId="20577"/>
          <ac:spMkLst>
            <pc:docMk/>
            <pc:sldMk cId="1496193256" sldId="262"/>
            <ac:spMk id="13" creationId="{429EFA2F-6FEA-A32F-7E80-C5D198ABD630}"/>
          </ac:spMkLst>
        </pc:spChg>
        <pc:graphicFrameChg chg="add mod modGraphic">
          <ac:chgData name="Adam Thiemann" userId="b36cd4a17ee0da87" providerId="LiveId" clId="{36F71195-BA2A-412A-A33A-A9A3CDEFC256}" dt="2024-04-06T23:40:19.148" v="3530" actId="1076"/>
          <ac:graphicFrameMkLst>
            <pc:docMk/>
            <pc:sldMk cId="1496193256" sldId="262"/>
            <ac:graphicFrameMk id="5" creationId="{5729ABA4-3D04-44B6-C7E9-D03B74D3C59B}"/>
          </ac:graphicFrameMkLst>
        </pc:graphicFrameChg>
        <pc:picChg chg="del">
          <ac:chgData name="Adam Thiemann" userId="b36cd4a17ee0da87" providerId="LiveId" clId="{36F71195-BA2A-412A-A33A-A9A3CDEFC256}" dt="2024-04-06T23:34:59.508" v="3370" actId="478"/>
          <ac:picMkLst>
            <pc:docMk/>
            <pc:sldMk cId="1496193256" sldId="262"/>
            <ac:picMk id="8" creationId="{6E648202-5638-27A4-A5D5-4E13EE3D0486}"/>
          </ac:picMkLst>
        </pc:picChg>
        <pc:picChg chg="del">
          <ac:chgData name="Adam Thiemann" userId="b36cd4a17ee0da87" providerId="LiveId" clId="{36F71195-BA2A-412A-A33A-A9A3CDEFC256}" dt="2024-04-06T23:35:02.111" v="3371" actId="478"/>
          <ac:picMkLst>
            <pc:docMk/>
            <pc:sldMk cId="1496193256" sldId="262"/>
            <ac:picMk id="11" creationId="{87D61A13-09ED-7684-D404-CD7321634E88}"/>
          </ac:picMkLst>
        </pc:picChg>
      </pc:sldChg>
      <pc:sldChg chg="modSp add del mod">
        <pc:chgData name="Adam Thiemann" userId="b36cd4a17ee0da87" providerId="LiveId" clId="{36F71195-BA2A-412A-A33A-A9A3CDEFC256}" dt="2024-04-06T23:23:09.082" v="2839" actId="47"/>
        <pc:sldMkLst>
          <pc:docMk/>
          <pc:sldMk cId="1913111943" sldId="262"/>
        </pc:sldMkLst>
        <pc:spChg chg="mod">
          <ac:chgData name="Adam Thiemann" userId="b36cd4a17ee0da87" providerId="LiveId" clId="{36F71195-BA2A-412A-A33A-A9A3CDEFC256}" dt="2024-04-06T23:23:03.394" v="2838" actId="20577"/>
          <ac:spMkLst>
            <pc:docMk/>
            <pc:sldMk cId="1913111943" sldId="262"/>
            <ac:spMk id="2" creationId="{D6D3311B-1214-5E32-3AE1-3BF9FD50289E}"/>
          </ac:spMkLst>
        </pc:spChg>
      </pc:sldChg>
      <pc:sldChg chg="addSp delSp modSp add mod">
        <pc:chgData name="Adam Thiemann" userId="b36cd4a17ee0da87" providerId="LiveId" clId="{36F71195-BA2A-412A-A33A-A9A3CDEFC256}" dt="2024-04-06T23:51:29.441" v="4962" actId="6549"/>
        <pc:sldMkLst>
          <pc:docMk/>
          <pc:sldMk cId="3896819553" sldId="263"/>
        </pc:sldMkLst>
        <pc:spChg chg="add mod">
          <ac:chgData name="Adam Thiemann" userId="b36cd4a17ee0da87" providerId="LiveId" clId="{36F71195-BA2A-412A-A33A-A9A3CDEFC256}" dt="2024-04-06T23:51:29.441" v="4962" actId="6549"/>
          <ac:spMkLst>
            <pc:docMk/>
            <pc:sldMk cId="3896819553" sldId="263"/>
            <ac:spMk id="3" creationId="{6C400354-B1D7-0327-EC30-389DE76FA57C}"/>
          </ac:spMkLst>
        </pc:spChg>
        <pc:spChg chg="add del mod">
          <ac:chgData name="Adam Thiemann" userId="b36cd4a17ee0da87" providerId="LiveId" clId="{36F71195-BA2A-412A-A33A-A9A3CDEFC256}" dt="2024-04-06T23:50:35.651" v="4958" actId="478"/>
          <ac:spMkLst>
            <pc:docMk/>
            <pc:sldMk cId="3896819553" sldId="263"/>
            <ac:spMk id="4" creationId="{C1CE88DC-E2FE-591F-2FBC-40DA5014D6AC}"/>
          </ac:spMkLst>
        </pc:spChg>
        <pc:graphicFrameChg chg="del">
          <ac:chgData name="Adam Thiemann" userId="b36cd4a17ee0da87" providerId="LiveId" clId="{36F71195-BA2A-412A-A33A-A9A3CDEFC256}" dt="2024-04-06T23:44:01.475" v="3964" actId="478"/>
          <ac:graphicFrameMkLst>
            <pc:docMk/>
            <pc:sldMk cId="3896819553" sldId="263"/>
            <ac:graphicFrameMk id="5" creationId="{5729ABA4-3D04-44B6-C7E9-D03B74D3C59B}"/>
          </ac:graphicFrameMkLst>
        </pc:graphicFrameChg>
      </pc:sldChg>
      <pc:sldChg chg="addSp delSp modSp add mod ord">
        <pc:chgData name="Adam Thiemann" userId="b36cd4a17ee0da87" providerId="LiveId" clId="{36F71195-BA2A-412A-A33A-A9A3CDEFC256}" dt="2024-04-07T00:21:06.319" v="7150" actId="207"/>
        <pc:sldMkLst>
          <pc:docMk/>
          <pc:sldMk cId="1509166888" sldId="264"/>
        </pc:sldMkLst>
        <pc:spChg chg="mod">
          <ac:chgData name="Adam Thiemann" userId="b36cd4a17ee0da87" providerId="LiveId" clId="{36F71195-BA2A-412A-A33A-A9A3CDEFC256}" dt="2024-04-06T23:53:22.787" v="5160" actId="14100"/>
          <ac:spMkLst>
            <pc:docMk/>
            <pc:sldMk cId="1509166888" sldId="264"/>
            <ac:spMk id="2" creationId="{D6D3311B-1214-5E32-3AE1-3BF9FD50289E}"/>
          </ac:spMkLst>
        </pc:spChg>
        <pc:spChg chg="del">
          <ac:chgData name="Adam Thiemann" userId="b36cd4a17ee0da87" providerId="LiveId" clId="{36F71195-BA2A-412A-A33A-A9A3CDEFC256}" dt="2024-04-06T23:51:55.949" v="4995" actId="478"/>
          <ac:spMkLst>
            <pc:docMk/>
            <pc:sldMk cId="1509166888" sldId="264"/>
            <ac:spMk id="3" creationId="{6C400354-B1D7-0327-EC30-389DE76FA57C}"/>
          </ac:spMkLst>
        </pc:spChg>
        <pc:spChg chg="add del mod">
          <ac:chgData name="Adam Thiemann" userId="b36cd4a17ee0da87" providerId="LiveId" clId="{36F71195-BA2A-412A-A33A-A9A3CDEFC256}" dt="2024-04-06T23:55:02.154" v="5263" actId="26606"/>
          <ac:spMkLst>
            <pc:docMk/>
            <pc:sldMk cId="1509166888" sldId="264"/>
            <ac:spMk id="4" creationId="{12608D53-09C9-D349-B71F-71B1046FB0A8}"/>
          </ac:spMkLst>
        </pc:spChg>
        <pc:spChg chg="add mod">
          <ac:chgData name="Adam Thiemann" userId="b36cd4a17ee0da87" providerId="LiveId" clId="{36F71195-BA2A-412A-A33A-A9A3CDEFC256}" dt="2024-04-06T23:56:08.364" v="5295" actId="20577"/>
          <ac:spMkLst>
            <pc:docMk/>
            <pc:sldMk cId="1509166888" sldId="264"/>
            <ac:spMk id="5" creationId="{17D741ED-438A-4B18-8BDD-8F90C7C3FAC1}"/>
          </ac:spMkLst>
        </pc:spChg>
        <pc:spChg chg="del">
          <ac:chgData name="Adam Thiemann" userId="b36cd4a17ee0da87" providerId="LiveId" clId="{36F71195-BA2A-412A-A33A-A9A3CDEFC256}" dt="2024-04-06T23:51:58.992" v="4996" actId="478"/>
          <ac:spMkLst>
            <pc:docMk/>
            <pc:sldMk cId="1509166888" sldId="264"/>
            <ac:spMk id="6" creationId="{FD3231E4-BB0D-6334-812E-BA7021DF1B33}"/>
          </ac:spMkLst>
        </pc:spChg>
        <pc:spChg chg="add del mod">
          <ac:chgData name="Adam Thiemann" userId="b36cd4a17ee0da87" providerId="LiveId" clId="{36F71195-BA2A-412A-A33A-A9A3CDEFC256}" dt="2024-04-06T23:57:15.235" v="5302" actId="21"/>
          <ac:spMkLst>
            <pc:docMk/>
            <pc:sldMk cId="1509166888" sldId="264"/>
            <ac:spMk id="8" creationId="{DFFD09FF-F8BD-A49C-E24D-501BF75B478C}"/>
          </ac:spMkLst>
        </pc:spChg>
        <pc:spChg chg="add del mod">
          <ac:chgData name="Adam Thiemann" userId="b36cd4a17ee0da87" providerId="LiveId" clId="{36F71195-BA2A-412A-A33A-A9A3CDEFC256}" dt="2024-04-06T23:57:19.642" v="5304" actId="478"/>
          <ac:spMkLst>
            <pc:docMk/>
            <pc:sldMk cId="1509166888" sldId="264"/>
            <ac:spMk id="10" creationId="{DFFD09FF-F8BD-A49C-E24D-501BF75B478C}"/>
          </ac:spMkLst>
        </pc:spChg>
        <pc:graphicFrameChg chg="add del">
          <ac:chgData name="Adam Thiemann" userId="b36cd4a17ee0da87" providerId="LiveId" clId="{36F71195-BA2A-412A-A33A-A9A3CDEFC256}" dt="2024-04-06T23:55:02.140" v="5262" actId="26606"/>
          <ac:graphicFrameMkLst>
            <pc:docMk/>
            <pc:sldMk cId="1509166888" sldId="264"/>
            <ac:graphicFrameMk id="7" creationId="{E47BF1DF-3A01-D07A-327B-77F5C4928B1B}"/>
          </ac:graphicFrameMkLst>
        </pc:graphicFrameChg>
        <pc:graphicFrameChg chg="add mod">
          <ac:chgData name="Adam Thiemann" userId="b36cd4a17ee0da87" providerId="LiveId" clId="{36F71195-BA2A-412A-A33A-A9A3CDEFC256}" dt="2024-04-07T00:21:06.319" v="7150" actId="207"/>
          <ac:graphicFrameMkLst>
            <pc:docMk/>
            <pc:sldMk cId="1509166888" sldId="264"/>
            <ac:graphicFrameMk id="9" creationId="{5A0E3C1A-10FE-DCDF-FC24-0F1CD998066D}"/>
          </ac:graphicFrameMkLst>
        </pc:graphicFrameChg>
      </pc:sldChg>
      <pc:sldChg chg="new del">
        <pc:chgData name="Adam Thiemann" userId="b36cd4a17ee0da87" providerId="LiveId" clId="{36F71195-BA2A-412A-A33A-A9A3CDEFC256}" dt="2024-04-06T23:51:21.116" v="4960" actId="47"/>
        <pc:sldMkLst>
          <pc:docMk/>
          <pc:sldMk cId="3287072298" sldId="264"/>
        </pc:sldMkLst>
      </pc:sldChg>
      <pc:sldChg chg="modSp add mod">
        <pc:chgData name="Adam Thiemann" userId="b36cd4a17ee0da87" providerId="LiveId" clId="{36F71195-BA2A-412A-A33A-A9A3CDEFC256}" dt="2024-04-07T00:09:45.999" v="6441" actId="6549"/>
        <pc:sldMkLst>
          <pc:docMk/>
          <pc:sldMk cId="2411436647" sldId="265"/>
        </pc:sldMkLst>
        <pc:spChg chg="mod">
          <ac:chgData name="Adam Thiemann" userId="b36cd4a17ee0da87" providerId="LiveId" clId="{36F71195-BA2A-412A-A33A-A9A3CDEFC256}" dt="2024-04-07T00:01:13.170" v="5341" actId="20577"/>
          <ac:spMkLst>
            <pc:docMk/>
            <pc:sldMk cId="2411436647" sldId="265"/>
            <ac:spMk id="2" creationId="{D6D3311B-1214-5E32-3AE1-3BF9FD50289E}"/>
          </ac:spMkLst>
        </pc:spChg>
        <pc:spChg chg="mod">
          <ac:chgData name="Adam Thiemann" userId="b36cd4a17ee0da87" providerId="LiveId" clId="{36F71195-BA2A-412A-A33A-A9A3CDEFC256}" dt="2024-04-07T00:09:45.999" v="6441" actId="6549"/>
          <ac:spMkLst>
            <pc:docMk/>
            <pc:sldMk cId="2411436647" sldId="265"/>
            <ac:spMk id="3" creationId="{6C400354-B1D7-0327-EC30-389DE76FA57C}"/>
          </ac:spMkLst>
        </pc:spChg>
      </pc:sldChg>
      <pc:sldChg chg="addSp modSp add mod">
        <pc:chgData name="Adam Thiemann" userId="b36cd4a17ee0da87" providerId="LiveId" clId="{36F71195-BA2A-412A-A33A-A9A3CDEFC256}" dt="2024-04-07T00:20:33.546" v="7147" actId="20577"/>
        <pc:sldMkLst>
          <pc:docMk/>
          <pc:sldMk cId="2218114831" sldId="266"/>
        </pc:sldMkLst>
        <pc:spChg chg="mod">
          <ac:chgData name="Adam Thiemann" userId="b36cd4a17ee0da87" providerId="LiveId" clId="{36F71195-BA2A-412A-A33A-A9A3CDEFC256}" dt="2024-04-07T00:14:13.279" v="6453" actId="404"/>
          <ac:spMkLst>
            <pc:docMk/>
            <pc:sldMk cId="2218114831" sldId="266"/>
            <ac:spMk id="3" creationId="{6C400354-B1D7-0327-EC30-389DE76FA57C}"/>
          </ac:spMkLst>
        </pc:spChg>
        <pc:spChg chg="add mod">
          <ac:chgData name="Adam Thiemann" userId="b36cd4a17ee0da87" providerId="LiveId" clId="{36F71195-BA2A-412A-A33A-A9A3CDEFC256}" dt="2024-04-07T00:20:33.546" v="7147" actId="20577"/>
          <ac:spMkLst>
            <pc:docMk/>
            <pc:sldMk cId="2218114831" sldId="266"/>
            <ac:spMk id="4" creationId="{B92F8ABA-F2FA-C6BA-0E8F-F7721E6F9493}"/>
          </ac:spMkLst>
        </pc:spChg>
      </pc:sldChg>
      <pc:sldChg chg="new del">
        <pc:chgData name="Adam Thiemann" userId="b36cd4a17ee0da87" providerId="LiveId" clId="{36F71195-BA2A-412A-A33A-A9A3CDEFC256}" dt="2024-04-07T00:21:31.177" v="7151" actId="47"/>
        <pc:sldMkLst>
          <pc:docMk/>
          <pc:sldMk cId="569592459" sldId="267"/>
        </pc:sldMkLst>
      </pc:sldChg>
      <pc:sldChg chg="modSp">
        <pc:chgData name="Adam Thiemann" userId="b36cd4a17ee0da87" providerId="LiveId" clId="{36F71195-BA2A-412A-A33A-A9A3CDEFC256}" dt="2024-04-07T18:16:36.530" v="7313"/>
        <pc:sldMkLst>
          <pc:docMk/>
          <pc:sldMk cId="4130656707" sldId="267"/>
        </pc:sldMkLst>
        <pc:graphicFrameChg chg="mod">
          <ac:chgData name="Adam Thiemann" userId="b36cd4a17ee0da87" providerId="LiveId" clId="{36F71195-BA2A-412A-A33A-A9A3CDEFC256}" dt="2024-04-07T18:16:36.530" v="7313"/>
          <ac:graphicFrameMkLst>
            <pc:docMk/>
            <pc:sldMk cId="4130656707" sldId="267"/>
            <ac:graphicFrameMk id="8" creationId="{5CE44939-BBB3-42F6-88AB-A6569DA4FDCD}"/>
          </ac:graphicFrameMkLst>
        </pc:graphicFrameChg>
      </pc:sldChg>
      <pc:sldChg chg="addSp delSp modSp add del mod setBg">
        <pc:chgData name="Adam Thiemann" userId="b36cd4a17ee0da87" providerId="LiveId" clId="{36F71195-BA2A-412A-A33A-A9A3CDEFC256}" dt="2024-04-07T18:24:56.638" v="8424" actId="47"/>
        <pc:sldMkLst>
          <pc:docMk/>
          <pc:sldMk cId="2874430140" sldId="268"/>
        </pc:sldMkLst>
        <pc:spChg chg="mod">
          <ac:chgData name="Adam Thiemann" userId="b36cd4a17ee0da87" providerId="LiveId" clId="{36F71195-BA2A-412A-A33A-A9A3CDEFC256}" dt="2024-04-07T18:19:53.011" v="7828" actId="26606"/>
          <ac:spMkLst>
            <pc:docMk/>
            <pc:sldMk cId="2874430140" sldId="268"/>
            <ac:spMk id="2" creationId="{D6D3311B-1214-5E32-3AE1-3BF9FD50289E}"/>
          </ac:spMkLst>
        </pc:spChg>
        <pc:spChg chg="mod">
          <ac:chgData name="Adam Thiemann" userId="b36cd4a17ee0da87" providerId="LiveId" clId="{36F71195-BA2A-412A-A33A-A9A3CDEFC256}" dt="2024-04-07T18:19:53.011" v="7828" actId="26606"/>
          <ac:spMkLst>
            <pc:docMk/>
            <pc:sldMk cId="2874430140" sldId="268"/>
            <ac:spMk id="3" creationId="{7C673EB3-9229-4264-16E2-ECBE16B4FCAB}"/>
          </ac:spMkLst>
        </pc:spChg>
        <pc:spChg chg="add mod ord">
          <ac:chgData name="Adam Thiemann" userId="b36cd4a17ee0da87" providerId="LiveId" clId="{36F71195-BA2A-412A-A33A-A9A3CDEFC256}" dt="2024-04-07T18:19:53.011" v="7828" actId="26606"/>
          <ac:spMkLst>
            <pc:docMk/>
            <pc:sldMk cId="2874430140" sldId="268"/>
            <ac:spMk id="4" creationId="{CD591350-5326-274B-FFAD-46898BD769E6}"/>
          </ac:spMkLst>
        </pc:spChg>
        <pc:spChg chg="add mod">
          <ac:chgData name="Adam Thiemann" userId="b36cd4a17ee0da87" providerId="LiveId" clId="{36F71195-BA2A-412A-A33A-A9A3CDEFC256}" dt="2024-04-07T18:19:53.011" v="7828" actId="26606"/>
          <ac:spMkLst>
            <pc:docMk/>
            <pc:sldMk cId="2874430140" sldId="268"/>
            <ac:spMk id="5" creationId="{D6C227FF-97DA-B60A-2277-BF3461D6A536}"/>
          </ac:spMkLst>
        </pc:spChg>
        <pc:spChg chg="mod">
          <ac:chgData name="Adam Thiemann" userId="b36cd4a17ee0da87" providerId="LiveId" clId="{36F71195-BA2A-412A-A33A-A9A3CDEFC256}" dt="2024-04-07T18:19:53.011" v="7828" actId="26606"/>
          <ac:spMkLst>
            <pc:docMk/>
            <pc:sldMk cId="2874430140" sldId="268"/>
            <ac:spMk id="6" creationId="{C4CB8CFB-C430-71FB-6C5B-DAC9890E2856}"/>
          </ac:spMkLst>
        </pc:spChg>
        <pc:spChg chg="add del">
          <ac:chgData name="Adam Thiemann" userId="b36cd4a17ee0da87" providerId="LiveId" clId="{36F71195-BA2A-412A-A33A-A9A3CDEFC256}" dt="2024-04-07T18:19:53.011" v="7828" actId="26606"/>
          <ac:spMkLst>
            <pc:docMk/>
            <pc:sldMk cId="2874430140" sldId="268"/>
            <ac:spMk id="12" creationId="{FCCDD320-F060-4CF7-AE20-8592F7C9571D}"/>
          </ac:spMkLst>
        </pc:spChg>
        <pc:spChg chg="add del">
          <ac:chgData name="Adam Thiemann" userId="b36cd4a17ee0da87" providerId="LiveId" clId="{36F71195-BA2A-412A-A33A-A9A3CDEFC256}" dt="2024-04-07T18:19:53.011" v="7828" actId="26606"/>
          <ac:spMkLst>
            <pc:docMk/>
            <pc:sldMk cId="2874430140" sldId="268"/>
            <ac:spMk id="14" creationId="{4B49AD00-D954-4DA1-88A1-FFCD8F596D2D}"/>
          </ac:spMkLst>
        </pc:spChg>
        <pc:graphicFrameChg chg="del">
          <ac:chgData name="Adam Thiemann" userId="b36cd4a17ee0da87" providerId="LiveId" clId="{36F71195-BA2A-412A-A33A-A9A3CDEFC256}" dt="2024-04-07T18:16:50.484" v="7315" actId="478"/>
          <ac:graphicFrameMkLst>
            <pc:docMk/>
            <pc:sldMk cId="2874430140" sldId="268"/>
            <ac:graphicFrameMk id="8" creationId="{5CE44939-BBB3-42F6-88AB-A6569DA4FDCD}"/>
          </ac:graphicFrameMkLst>
        </pc:graphicFrameChg>
      </pc:sldChg>
      <pc:sldChg chg="addSp modSp add mod">
        <pc:chgData name="Adam Thiemann" userId="b36cd4a17ee0da87" providerId="LiveId" clId="{36F71195-BA2A-412A-A33A-A9A3CDEFC256}" dt="2024-04-07T18:24:50.589" v="8423" actId="14100"/>
        <pc:sldMkLst>
          <pc:docMk/>
          <pc:sldMk cId="2230164259" sldId="269"/>
        </pc:sldMkLst>
        <pc:spChg chg="mod">
          <ac:chgData name="Adam Thiemann" userId="b36cd4a17ee0da87" providerId="LiveId" clId="{36F71195-BA2A-412A-A33A-A9A3CDEFC256}" dt="2024-04-07T18:20:24.141" v="7834" actId="207"/>
          <ac:spMkLst>
            <pc:docMk/>
            <pc:sldMk cId="2230164259" sldId="269"/>
            <ac:spMk id="2" creationId="{D6D3311B-1214-5E32-3AE1-3BF9FD50289E}"/>
          </ac:spMkLst>
        </pc:spChg>
        <pc:spChg chg="mod">
          <ac:chgData name="Adam Thiemann" userId="b36cd4a17ee0da87" providerId="LiveId" clId="{36F71195-BA2A-412A-A33A-A9A3CDEFC256}" dt="2024-04-07T18:24:48.338" v="8422" actId="27636"/>
          <ac:spMkLst>
            <pc:docMk/>
            <pc:sldMk cId="2230164259" sldId="269"/>
            <ac:spMk id="3" creationId="{7C673EB3-9229-4264-16E2-ECBE16B4FCAB}"/>
          </ac:spMkLst>
        </pc:spChg>
        <pc:spChg chg="mod">
          <ac:chgData name="Adam Thiemann" userId="b36cd4a17ee0da87" providerId="LiveId" clId="{36F71195-BA2A-412A-A33A-A9A3CDEFC256}" dt="2024-04-07T18:20:26.936" v="7835" actId="207"/>
          <ac:spMkLst>
            <pc:docMk/>
            <pc:sldMk cId="2230164259" sldId="269"/>
            <ac:spMk id="4" creationId="{CD591350-5326-274B-FFAD-46898BD769E6}"/>
          </ac:spMkLst>
        </pc:spChg>
        <pc:spChg chg="mod">
          <ac:chgData name="Adam Thiemann" userId="b36cd4a17ee0da87" providerId="LiveId" clId="{36F71195-BA2A-412A-A33A-A9A3CDEFC256}" dt="2024-04-07T18:24:50.589" v="8423" actId="14100"/>
          <ac:spMkLst>
            <pc:docMk/>
            <pc:sldMk cId="2230164259" sldId="269"/>
            <ac:spMk id="5" creationId="{D6C227FF-97DA-B60A-2277-BF3461D6A536}"/>
          </ac:spMkLst>
        </pc:spChg>
        <pc:spChg chg="add mod">
          <ac:chgData name="Adam Thiemann" userId="b36cd4a17ee0da87" providerId="LiveId" clId="{36F71195-BA2A-412A-A33A-A9A3CDEFC256}" dt="2024-04-07T18:20:46.300" v="7849" actId="20577"/>
          <ac:spMkLst>
            <pc:docMk/>
            <pc:sldMk cId="2230164259" sldId="269"/>
            <ac:spMk id="7" creationId="{BE633F02-9D80-D3E3-6886-65488D8FD862}"/>
          </ac:spMkLst>
        </pc:spChg>
        <pc:spChg chg="add mod">
          <ac:chgData name="Adam Thiemann" userId="b36cd4a17ee0da87" providerId="LiveId" clId="{36F71195-BA2A-412A-A33A-A9A3CDEFC256}" dt="2024-04-07T18:21:09.118" v="7869" actId="20577"/>
          <ac:spMkLst>
            <pc:docMk/>
            <pc:sldMk cId="2230164259" sldId="269"/>
            <ac:spMk id="8" creationId="{3BD65E86-013A-0DF7-914E-37DC6CB78A03}"/>
          </ac:spMkLst>
        </pc:spChg>
        <pc:spChg chg="add mod">
          <ac:chgData name="Adam Thiemann" userId="b36cd4a17ee0da87" providerId="LiveId" clId="{36F71195-BA2A-412A-A33A-A9A3CDEFC256}" dt="2024-04-07T18:24:44.798" v="8420" actId="27636"/>
          <ac:spMkLst>
            <pc:docMk/>
            <pc:sldMk cId="2230164259" sldId="269"/>
            <ac:spMk id="9" creationId="{D8459499-A30A-6A7B-6E99-32423791FC3B}"/>
          </ac:spMkLst>
        </pc:spChg>
        <pc:spChg chg="add mod">
          <ac:chgData name="Adam Thiemann" userId="b36cd4a17ee0da87" providerId="LiveId" clId="{36F71195-BA2A-412A-A33A-A9A3CDEFC256}" dt="2024-04-07T18:24:41.824" v="8418" actId="27636"/>
          <ac:spMkLst>
            <pc:docMk/>
            <pc:sldMk cId="2230164259" sldId="269"/>
            <ac:spMk id="10" creationId="{D37DF15A-D18A-3E40-D076-5E266F65792D}"/>
          </ac:spMkLst>
        </pc:spChg>
      </pc:sldChg>
      <pc:sldChg chg="new del">
        <pc:chgData name="Adam Thiemann" userId="b36cd4a17ee0da87" providerId="LiveId" clId="{36F71195-BA2A-412A-A33A-A9A3CDEFC256}" dt="2024-04-07T18:25:19.263" v="8426" actId="47"/>
        <pc:sldMkLst>
          <pc:docMk/>
          <pc:sldMk cId="2343411939" sldId="270"/>
        </pc:sldMkLst>
      </pc:sldChg>
      <pc:sldChg chg="modSp add mod ord">
        <pc:chgData name="Adam Thiemann" userId="b36cd4a17ee0da87" providerId="LiveId" clId="{36F71195-BA2A-412A-A33A-A9A3CDEFC256}" dt="2024-04-07T18:46:48.427" v="11062" actId="21"/>
        <pc:sldMkLst>
          <pc:docMk/>
          <pc:sldMk cId="2537714751" sldId="270"/>
        </pc:sldMkLst>
        <pc:spChg chg="mod">
          <ac:chgData name="Adam Thiemann" userId="b36cd4a17ee0da87" providerId="LiveId" clId="{36F71195-BA2A-412A-A33A-A9A3CDEFC256}" dt="2024-04-07T18:25:42.656" v="8430" actId="6549"/>
          <ac:spMkLst>
            <pc:docMk/>
            <pc:sldMk cId="2537714751" sldId="270"/>
            <ac:spMk id="2" creationId="{D6D3311B-1214-5E32-3AE1-3BF9FD50289E}"/>
          </ac:spMkLst>
        </pc:spChg>
        <pc:spChg chg="mod">
          <ac:chgData name="Adam Thiemann" userId="b36cd4a17ee0da87" providerId="LiveId" clId="{36F71195-BA2A-412A-A33A-A9A3CDEFC256}" dt="2024-04-07T18:46:48.427" v="11062" actId="21"/>
          <ac:spMkLst>
            <pc:docMk/>
            <pc:sldMk cId="2537714751" sldId="270"/>
            <ac:spMk id="3" creationId="{6C400354-B1D7-0327-EC30-389DE76FA57C}"/>
          </ac:spMkLst>
        </pc:spChg>
      </pc:sldChg>
      <pc:sldChg chg="modSp add mod setBg">
        <pc:chgData name="Adam Thiemann" userId="b36cd4a17ee0da87" providerId="LiveId" clId="{36F71195-BA2A-412A-A33A-A9A3CDEFC256}" dt="2024-04-07T18:29:17.186" v="8894" actId="20577"/>
        <pc:sldMkLst>
          <pc:docMk/>
          <pc:sldMk cId="3666852447" sldId="271"/>
        </pc:sldMkLst>
        <pc:spChg chg="mod">
          <ac:chgData name="Adam Thiemann" userId="b36cd4a17ee0da87" providerId="LiveId" clId="{36F71195-BA2A-412A-A33A-A9A3CDEFC256}" dt="2024-04-07T18:29:17.186" v="8894" actId="20577"/>
          <ac:spMkLst>
            <pc:docMk/>
            <pc:sldMk cId="3666852447" sldId="271"/>
            <ac:spMk id="2" creationId="{D6D3311B-1214-5E32-3AE1-3BF9FD50289E}"/>
          </ac:spMkLst>
        </pc:spChg>
      </pc:sldChg>
      <pc:sldChg chg="modSp add mod">
        <pc:chgData name="Adam Thiemann" userId="b36cd4a17ee0da87" providerId="LiveId" clId="{36F71195-BA2A-412A-A33A-A9A3CDEFC256}" dt="2024-04-07T18:48:09.619" v="11354" actId="20577"/>
        <pc:sldMkLst>
          <pc:docMk/>
          <pc:sldMk cId="665042905" sldId="272"/>
        </pc:sldMkLst>
        <pc:spChg chg="mod">
          <ac:chgData name="Adam Thiemann" userId="b36cd4a17ee0da87" providerId="LiveId" clId="{36F71195-BA2A-412A-A33A-A9A3CDEFC256}" dt="2024-04-07T18:46:57.908" v="11075" actId="20577"/>
          <ac:spMkLst>
            <pc:docMk/>
            <pc:sldMk cId="665042905" sldId="272"/>
            <ac:spMk id="2" creationId="{D6D3311B-1214-5E32-3AE1-3BF9FD50289E}"/>
          </ac:spMkLst>
        </pc:spChg>
        <pc:spChg chg="mod">
          <ac:chgData name="Adam Thiemann" userId="b36cd4a17ee0da87" providerId="LiveId" clId="{36F71195-BA2A-412A-A33A-A9A3CDEFC256}" dt="2024-04-07T18:48:09.619" v="11354" actId="20577"/>
          <ac:spMkLst>
            <pc:docMk/>
            <pc:sldMk cId="665042905" sldId="272"/>
            <ac:spMk id="3" creationId="{6C400354-B1D7-0327-EC30-389DE76FA57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9.jp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9.jp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28B59-76A9-40B6-913E-8B4DBEAE2E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DD12048-F49F-45E2-8D25-3D2583F07ECA}">
      <dgm:prSet/>
      <dgm:spPr/>
      <dgm:t>
        <a:bodyPr/>
        <a:lstStyle/>
        <a:p>
          <a:pPr>
            <a:lnSpc>
              <a:spcPct val="100000"/>
            </a:lnSpc>
          </a:pPr>
          <a:r>
            <a:rPr lang="en-US"/>
            <a:t>Playability</a:t>
          </a:r>
        </a:p>
      </dgm:t>
    </dgm:pt>
    <dgm:pt modelId="{F18569D2-19A1-489F-9CCF-6881396CFA9D}" type="parTrans" cxnId="{CBF73D36-26A7-4410-B1C9-E1EB3224F8B3}">
      <dgm:prSet/>
      <dgm:spPr/>
      <dgm:t>
        <a:bodyPr/>
        <a:lstStyle/>
        <a:p>
          <a:endParaRPr lang="en-US"/>
        </a:p>
      </dgm:t>
    </dgm:pt>
    <dgm:pt modelId="{32FB1960-D184-4142-A3AB-7788BCBF06F7}" type="sibTrans" cxnId="{CBF73D36-26A7-4410-B1C9-E1EB3224F8B3}">
      <dgm:prSet/>
      <dgm:spPr/>
      <dgm:t>
        <a:bodyPr/>
        <a:lstStyle/>
        <a:p>
          <a:endParaRPr lang="en-US"/>
        </a:p>
      </dgm:t>
    </dgm:pt>
    <dgm:pt modelId="{83EB6B36-229C-4F19-8D17-9D1E659A03E5}">
      <dgm:prSet/>
      <dgm:spPr/>
      <dgm:t>
        <a:bodyPr/>
        <a:lstStyle/>
        <a:p>
          <a:pPr>
            <a:lnSpc>
              <a:spcPct val="100000"/>
            </a:lnSpc>
          </a:pPr>
          <a:r>
            <a:rPr lang="en-US" dirty="0"/>
            <a:t>Emotional Response</a:t>
          </a:r>
        </a:p>
      </dgm:t>
    </dgm:pt>
    <dgm:pt modelId="{4180771D-AD06-4F80-B669-30781F48C82D}" type="parTrans" cxnId="{8FA1A2EE-2094-4DB0-925E-43CD42CA9352}">
      <dgm:prSet/>
      <dgm:spPr/>
      <dgm:t>
        <a:bodyPr/>
        <a:lstStyle/>
        <a:p>
          <a:endParaRPr lang="en-US"/>
        </a:p>
      </dgm:t>
    </dgm:pt>
    <dgm:pt modelId="{BF9937F2-94E3-4E56-8481-BB96697994E0}" type="sibTrans" cxnId="{8FA1A2EE-2094-4DB0-925E-43CD42CA9352}">
      <dgm:prSet/>
      <dgm:spPr/>
      <dgm:t>
        <a:bodyPr/>
        <a:lstStyle/>
        <a:p>
          <a:endParaRPr lang="en-US"/>
        </a:p>
      </dgm:t>
    </dgm:pt>
    <dgm:pt modelId="{1B906754-3AD0-4678-AB55-B457B9E48B0F}">
      <dgm:prSet/>
      <dgm:spPr/>
      <dgm:t>
        <a:bodyPr/>
        <a:lstStyle/>
        <a:p>
          <a:pPr>
            <a:lnSpc>
              <a:spcPct val="100000"/>
            </a:lnSpc>
          </a:pPr>
          <a:r>
            <a:rPr lang="en-US" dirty="0"/>
            <a:t>Literary Quality</a:t>
          </a:r>
        </a:p>
      </dgm:t>
    </dgm:pt>
    <dgm:pt modelId="{BFCE7337-12FF-4A79-9384-DF753D717233}" type="parTrans" cxnId="{E6A9E7F7-C332-4E8C-9E8E-E6100BE5FC73}">
      <dgm:prSet/>
      <dgm:spPr/>
      <dgm:t>
        <a:bodyPr/>
        <a:lstStyle/>
        <a:p>
          <a:endParaRPr lang="en-US"/>
        </a:p>
      </dgm:t>
    </dgm:pt>
    <dgm:pt modelId="{EE567F42-5941-4B90-92B6-3ED0D73098CA}" type="sibTrans" cxnId="{E6A9E7F7-C332-4E8C-9E8E-E6100BE5FC73}">
      <dgm:prSet/>
      <dgm:spPr/>
      <dgm:t>
        <a:bodyPr/>
        <a:lstStyle/>
        <a:p>
          <a:endParaRPr lang="en-US"/>
        </a:p>
      </dgm:t>
    </dgm:pt>
    <dgm:pt modelId="{DCFFAF09-F795-4D9B-9B63-D405599BEA0D}" type="pres">
      <dgm:prSet presAssocID="{46528B59-76A9-40B6-913E-8B4DBEAE2E51}" presName="root" presStyleCnt="0">
        <dgm:presLayoutVars>
          <dgm:dir/>
          <dgm:resizeHandles val="exact"/>
        </dgm:presLayoutVars>
      </dgm:prSet>
      <dgm:spPr/>
    </dgm:pt>
    <dgm:pt modelId="{42EDD1BD-CA46-48A9-9BE0-F58D3A84BC6C}" type="pres">
      <dgm:prSet presAssocID="{3DD12048-F49F-45E2-8D25-3D2583F07ECA}" presName="compNode" presStyleCnt="0"/>
      <dgm:spPr/>
    </dgm:pt>
    <dgm:pt modelId="{6DE446D1-E6E7-4EC7-B71D-443F07694829}" type="pres">
      <dgm:prSet presAssocID="{3DD12048-F49F-45E2-8D25-3D2583F07ECA}" presName="bgRect" presStyleLbl="bgShp" presStyleIdx="0" presStyleCnt="3"/>
      <dgm:spPr>
        <a:solidFill>
          <a:srgbClr val="D2B48C"/>
        </a:solidFill>
      </dgm:spPr>
    </dgm:pt>
    <dgm:pt modelId="{94031FCE-778E-4372-A1B2-46427340A33A}" type="pres">
      <dgm:prSet presAssocID="{3DD12048-F49F-45E2-8D25-3D2583F07E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extLst>
        <a:ext uri="{E40237B7-FDA0-4F09-8148-C483321AD2D9}">
          <dgm14:cNvPr xmlns:dgm14="http://schemas.microsoft.com/office/drawing/2010/diagram" id="0" name="" descr="Game controller"/>
        </a:ext>
      </dgm:extLst>
    </dgm:pt>
    <dgm:pt modelId="{E32F4EA7-1BD5-40E8-9AB2-51572068B61B}" type="pres">
      <dgm:prSet presAssocID="{3DD12048-F49F-45E2-8D25-3D2583F07ECA}" presName="spaceRect" presStyleCnt="0"/>
      <dgm:spPr/>
    </dgm:pt>
    <dgm:pt modelId="{A3AF0563-D6F3-4C57-96C3-87B958CA80C8}" type="pres">
      <dgm:prSet presAssocID="{3DD12048-F49F-45E2-8D25-3D2583F07ECA}" presName="parTx" presStyleLbl="revTx" presStyleIdx="0" presStyleCnt="3">
        <dgm:presLayoutVars>
          <dgm:chMax val="0"/>
          <dgm:chPref val="0"/>
        </dgm:presLayoutVars>
      </dgm:prSet>
      <dgm:spPr/>
    </dgm:pt>
    <dgm:pt modelId="{4DE998A9-B040-4885-9A9B-7E4D458D4CFD}" type="pres">
      <dgm:prSet presAssocID="{32FB1960-D184-4142-A3AB-7788BCBF06F7}" presName="sibTrans" presStyleCnt="0"/>
      <dgm:spPr/>
    </dgm:pt>
    <dgm:pt modelId="{038B3BF7-E35E-4380-838A-468C016C69AC}" type="pres">
      <dgm:prSet presAssocID="{83EB6B36-229C-4F19-8D17-9D1E659A03E5}" presName="compNode" presStyleCnt="0"/>
      <dgm:spPr/>
    </dgm:pt>
    <dgm:pt modelId="{CC62452C-AD57-435E-B91A-29275F43868E}" type="pres">
      <dgm:prSet presAssocID="{83EB6B36-229C-4F19-8D17-9D1E659A03E5}" presName="bgRect" presStyleLbl="bgShp" presStyleIdx="1" presStyleCnt="3"/>
      <dgm:spPr>
        <a:solidFill>
          <a:srgbClr val="D2B48C"/>
        </a:solidFill>
      </dgm:spPr>
    </dgm:pt>
    <dgm:pt modelId="{11B822F3-F387-4803-864E-366A180CA343}" type="pres">
      <dgm:prSet presAssocID="{83EB6B36-229C-4F19-8D17-9D1E659A03E5}" presName="iconRect" presStyleLbl="node1" presStyleIdx="1" presStyleCnt="3"/>
      <dgm:spPr>
        <a:blipFill>
          <a:blip xmlns:r="http://schemas.openxmlformats.org/officeDocument/2006/relationships" r:embed="rId2"/>
          <a:srcRect/>
          <a:stretch>
            <a:fillRect l="-25000" r="-25000"/>
          </a:stretch>
        </a:blipFill>
      </dgm:spPr>
      <dgm:extLst>
        <a:ext uri="{E40237B7-FDA0-4F09-8148-C483321AD2D9}">
          <dgm14:cNvPr xmlns:dgm14="http://schemas.microsoft.com/office/drawing/2010/diagram" id="0" name="" descr="A heart made up of toy blocks"/>
        </a:ext>
      </dgm:extLst>
    </dgm:pt>
    <dgm:pt modelId="{BEF65FAC-3785-457D-AD14-1CFCED1342E7}" type="pres">
      <dgm:prSet presAssocID="{83EB6B36-229C-4F19-8D17-9D1E659A03E5}" presName="spaceRect" presStyleCnt="0"/>
      <dgm:spPr/>
    </dgm:pt>
    <dgm:pt modelId="{64214ECF-7D64-40D0-8677-350ABA29DF40}" type="pres">
      <dgm:prSet presAssocID="{83EB6B36-229C-4F19-8D17-9D1E659A03E5}" presName="parTx" presStyleLbl="revTx" presStyleIdx="1" presStyleCnt="3">
        <dgm:presLayoutVars>
          <dgm:chMax val="0"/>
          <dgm:chPref val="0"/>
        </dgm:presLayoutVars>
      </dgm:prSet>
      <dgm:spPr/>
    </dgm:pt>
    <dgm:pt modelId="{240FCE22-3754-49CF-9415-182C98D456EA}" type="pres">
      <dgm:prSet presAssocID="{BF9937F2-94E3-4E56-8481-BB96697994E0}" presName="sibTrans" presStyleCnt="0"/>
      <dgm:spPr/>
    </dgm:pt>
    <dgm:pt modelId="{17D2AC58-FB47-4B96-942E-E51FE48BDA83}" type="pres">
      <dgm:prSet presAssocID="{1B906754-3AD0-4678-AB55-B457B9E48B0F}" presName="compNode" presStyleCnt="0"/>
      <dgm:spPr/>
    </dgm:pt>
    <dgm:pt modelId="{7A0D321F-BDF7-4B0F-B3DC-135CDED17DCF}" type="pres">
      <dgm:prSet presAssocID="{1B906754-3AD0-4678-AB55-B457B9E48B0F}" presName="bgRect" presStyleLbl="bgShp" presStyleIdx="2" presStyleCnt="3"/>
      <dgm:spPr>
        <a:solidFill>
          <a:srgbClr val="D2B48C"/>
        </a:solidFill>
      </dgm:spPr>
    </dgm:pt>
    <dgm:pt modelId="{53E540CA-9609-41B0-A7C0-DBF7FBF51B7E}" type="pres">
      <dgm:prSet presAssocID="{1B906754-3AD0-4678-AB55-B457B9E48B0F}" presName="iconRect" presStyleLbl="node1" presStyleIdx="2" presStyleCnt="3"/>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Blue colored book"/>
        </a:ext>
      </dgm:extLst>
    </dgm:pt>
    <dgm:pt modelId="{77693813-2BBE-4358-83A3-64F9977B462C}" type="pres">
      <dgm:prSet presAssocID="{1B906754-3AD0-4678-AB55-B457B9E48B0F}" presName="spaceRect" presStyleCnt="0"/>
      <dgm:spPr/>
    </dgm:pt>
    <dgm:pt modelId="{3615CF03-5F9D-40B2-97A5-1010EFDD27F9}" type="pres">
      <dgm:prSet presAssocID="{1B906754-3AD0-4678-AB55-B457B9E48B0F}" presName="parTx" presStyleLbl="revTx" presStyleIdx="2" presStyleCnt="3">
        <dgm:presLayoutVars>
          <dgm:chMax val="0"/>
          <dgm:chPref val="0"/>
        </dgm:presLayoutVars>
      </dgm:prSet>
      <dgm:spPr/>
    </dgm:pt>
  </dgm:ptLst>
  <dgm:cxnLst>
    <dgm:cxn modelId="{CBF73D36-26A7-4410-B1C9-E1EB3224F8B3}" srcId="{46528B59-76A9-40B6-913E-8B4DBEAE2E51}" destId="{3DD12048-F49F-45E2-8D25-3D2583F07ECA}" srcOrd="0" destOrd="0" parTransId="{F18569D2-19A1-489F-9CCF-6881396CFA9D}" sibTransId="{32FB1960-D184-4142-A3AB-7788BCBF06F7}"/>
    <dgm:cxn modelId="{0DC35572-1315-4F9E-88B2-8C07836D2113}" type="presOf" srcId="{3DD12048-F49F-45E2-8D25-3D2583F07ECA}" destId="{A3AF0563-D6F3-4C57-96C3-87B958CA80C8}" srcOrd="0" destOrd="0" presId="urn:microsoft.com/office/officeart/2018/2/layout/IconVerticalSolidList"/>
    <dgm:cxn modelId="{EE8038AF-F8A1-4D80-BD5E-CFECE0E153B0}" type="presOf" srcId="{1B906754-3AD0-4678-AB55-B457B9E48B0F}" destId="{3615CF03-5F9D-40B2-97A5-1010EFDD27F9}" srcOrd="0" destOrd="0" presId="urn:microsoft.com/office/officeart/2018/2/layout/IconVerticalSolidList"/>
    <dgm:cxn modelId="{F1D7D5B7-F3C0-4C83-8B73-B71E50BBFA01}" type="presOf" srcId="{46528B59-76A9-40B6-913E-8B4DBEAE2E51}" destId="{DCFFAF09-F795-4D9B-9B63-D405599BEA0D}" srcOrd="0" destOrd="0" presId="urn:microsoft.com/office/officeart/2018/2/layout/IconVerticalSolidList"/>
    <dgm:cxn modelId="{08DE78C8-C981-43CE-8433-55416AC9C77A}" type="presOf" srcId="{83EB6B36-229C-4F19-8D17-9D1E659A03E5}" destId="{64214ECF-7D64-40D0-8677-350ABA29DF40}" srcOrd="0" destOrd="0" presId="urn:microsoft.com/office/officeart/2018/2/layout/IconVerticalSolidList"/>
    <dgm:cxn modelId="{8FA1A2EE-2094-4DB0-925E-43CD42CA9352}" srcId="{46528B59-76A9-40B6-913E-8B4DBEAE2E51}" destId="{83EB6B36-229C-4F19-8D17-9D1E659A03E5}" srcOrd="1" destOrd="0" parTransId="{4180771D-AD06-4F80-B669-30781F48C82D}" sibTransId="{BF9937F2-94E3-4E56-8481-BB96697994E0}"/>
    <dgm:cxn modelId="{E6A9E7F7-C332-4E8C-9E8E-E6100BE5FC73}" srcId="{46528B59-76A9-40B6-913E-8B4DBEAE2E51}" destId="{1B906754-3AD0-4678-AB55-B457B9E48B0F}" srcOrd="2" destOrd="0" parTransId="{BFCE7337-12FF-4A79-9384-DF753D717233}" sibTransId="{EE567F42-5941-4B90-92B6-3ED0D73098CA}"/>
    <dgm:cxn modelId="{AFFE5CA4-7279-44C6-A31F-43A55C9B8BEE}" type="presParOf" srcId="{DCFFAF09-F795-4D9B-9B63-D405599BEA0D}" destId="{42EDD1BD-CA46-48A9-9BE0-F58D3A84BC6C}" srcOrd="0" destOrd="0" presId="urn:microsoft.com/office/officeart/2018/2/layout/IconVerticalSolidList"/>
    <dgm:cxn modelId="{7CFB9478-CD78-43BF-9D2D-0DCCE03E2FF1}" type="presParOf" srcId="{42EDD1BD-CA46-48A9-9BE0-F58D3A84BC6C}" destId="{6DE446D1-E6E7-4EC7-B71D-443F07694829}" srcOrd="0" destOrd="0" presId="urn:microsoft.com/office/officeart/2018/2/layout/IconVerticalSolidList"/>
    <dgm:cxn modelId="{9EA0E454-2B92-4E94-A666-37E85AC149CD}" type="presParOf" srcId="{42EDD1BD-CA46-48A9-9BE0-F58D3A84BC6C}" destId="{94031FCE-778E-4372-A1B2-46427340A33A}" srcOrd="1" destOrd="0" presId="urn:microsoft.com/office/officeart/2018/2/layout/IconVerticalSolidList"/>
    <dgm:cxn modelId="{91F85624-798D-4A69-8C69-7295ACAF2235}" type="presParOf" srcId="{42EDD1BD-CA46-48A9-9BE0-F58D3A84BC6C}" destId="{E32F4EA7-1BD5-40E8-9AB2-51572068B61B}" srcOrd="2" destOrd="0" presId="urn:microsoft.com/office/officeart/2018/2/layout/IconVerticalSolidList"/>
    <dgm:cxn modelId="{D0AA8E1F-1514-4806-A41A-2E3D597BFEAB}" type="presParOf" srcId="{42EDD1BD-CA46-48A9-9BE0-F58D3A84BC6C}" destId="{A3AF0563-D6F3-4C57-96C3-87B958CA80C8}" srcOrd="3" destOrd="0" presId="urn:microsoft.com/office/officeart/2018/2/layout/IconVerticalSolidList"/>
    <dgm:cxn modelId="{42CA767E-8F88-43C5-8EF7-B71D0D4DE414}" type="presParOf" srcId="{DCFFAF09-F795-4D9B-9B63-D405599BEA0D}" destId="{4DE998A9-B040-4885-9A9B-7E4D458D4CFD}" srcOrd="1" destOrd="0" presId="urn:microsoft.com/office/officeart/2018/2/layout/IconVerticalSolidList"/>
    <dgm:cxn modelId="{A647240F-65A5-4B33-A9AF-9710997BBE0B}" type="presParOf" srcId="{DCFFAF09-F795-4D9B-9B63-D405599BEA0D}" destId="{038B3BF7-E35E-4380-838A-468C016C69AC}" srcOrd="2" destOrd="0" presId="urn:microsoft.com/office/officeart/2018/2/layout/IconVerticalSolidList"/>
    <dgm:cxn modelId="{B3F30A0F-EC70-46F3-8DDB-C9E6066C547C}" type="presParOf" srcId="{038B3BF7-E35E-4380-838A-468C016C69AC}" destId="{CC62452C-AD57-435E-B91A-29275F43868E}" srcOrd="0" destOrd="0" presId="urn:microsoft.com/office/officeart/2018/2/layout/IconVerticalSolidList"/>
    <dgm:cxn modelId="{97892F9E-CC86-470C-A7F6-7D7935A15259}" type="presParOf" srcId="{038B3BF7-E35E-4380-838A-468C016C69AC}" destId="{11B822F3-F387-4803-864E-366A180CA343}" srcOrd="1" destOrd="0" presId="urn:microsoft.com/office/officeart/2018/2/layout/IconVerticalSolidList"/>
    <dgm:cxn modelId="{63AC862E-F548-4111-8AD8-D1A4C9125958}" type="presParOf" srcId="{038B3BF7-E35E-4380-838A-468C016C69AC}" destId="{BEF65FAC-3785-457D-AD14-1CFCED1342E7}" srcOrd="2" destOrd="0" presId="urn:microsoft.com/office/officeart/2018/2/layout/IconVerticalSolidList"/>
    <dgm:cxn modelId="{119D0BA6-E213-403F-9D3B-19B3717B6203}" type="presParOf" srcId="{038B3BF7-E35E-4380-838A-468C016C69AC}" destId="{64214ECF-7D64-40D0-8677-350ABA29DF40}" srcOrd="3" destOrd="0" presId="urn:microsoft.com/office/officeart/2018/2/layout/IconVerticalSolidList"/>
    <dgm:cxn modelId="{6B712256-BB55-4148-81C4-6A65EF0282F8}" type="presParOf" srcId="{DCFFAF09-F795-4D9B-9B63-D405599BEA0D}" destId="{240FCE22-3754-49CF-9415-182C98D456EA}" srcOrd="3" destOrd="0" presId="urn:microsoft.com/office/officeart/2018/2/layout/IconVerticalSolidList"/>
    <dgm:cxn modelId="{01205E7E-0FF7-49AB-B173-87FBB1D0543A}" type="presParOf" srcId="{DCFFAF09-F795-4D9B-9B63-D405599BEA0D}" destId="{17D2AC58-FB47-4B96-942E-E51FE48BDA83}" srcOrd="4" destOrd="0" presId="urn:microsoft.com/office/officeart/2018/2/layout/IconVerticalSolidList"/>
    <dgm:cxn modelId="{E7E8D00A-EC6D-435D-BEFB-C9B8A6156BE5}" type="presParOf" srcId="{17D2AC58-FB47-4B96-942E-E51FE48BDA83}" destId="{7A0D321F-BDF7-4B0F-B3DC-135CDED17DCF}" srcOrd="0" destOrd="0" presId="urn:microsoft.com/office/officeart/2018/2/layout/IconVerticalSolidList"/>
    <dgm:cxn modelId="{6AC4EB88-BC53-466A-B8B4-BA7CCA98A12A}" type="presParOf" srcId="{17D2AC58-FB47-4B96-942E-E51FE48BDA83}" destId="{53E540CA-9609-41B0-A7C0-DBF7FBF51B7E}" srcOrd="1" destOrd="0" presId="urn:microsoft.com/office/officeart/2018/2/layout/IconVerticalSolidList"/>
    <dgm:cxn modelId="{A07FF128-3D99-47AE-AA74-7734311342E9}" type="presParOf" srcId="{17D2AC58-FB47-4B96-942E-E51FE48BDA83}" destId="{77693813-2BBE-4358-83A3-64F9977B462C}" srcOrd="2" destOrd="0" presId="urn:microsoft.com/office/officeart/2018/2/layout/IconVerticalSolidList"/>
    <dgm:cxn modelId="{405A934C-3102-4B05-BC55-47DC186E3E3E}" type="presParOf" srcId="{17D2AC58-FB47-4B96-942E-E51FE48BDA83}" destId="{3615CF03-5F9D-40B2-97A5-1010EFDD27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528B59-76A9-40B6-913E-8B4DBEAE2E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DD12048-F49F-45E2-8D25-3D2583F07ECA}">
      <dgm:prSet/>
      <dgm:spPr/>
      <dgm:t>
        <a:bodyPr/>
        <a:lstStyle/>
        <a:p>
          <a:pPr rtl="0">
            <a:lnSpc>
              <a:spcPct val="100000"/>
            </a:lnSpc>
          </a:pPr>
          <a:r>
            <a:rPr lang="en-US" dirty="0">
              <a:latin typeface="Aptos Display" panose="02110004020202020204"/>
            </a:rPr>
            <a:t>The Plot</a:t>
          </a:r>
          <a:endParaRPr lang="en-US" dirty="0"/>
        </a:p>
      </dgm:t>
    </dgm:pt>
    <dgm:pt modelId="{F18569D2-19A1-489F-9CCF-6881396CFA9D}" type="parTrans" cxnId="{CBF73D36-26A7-4410-B1C9-E1EB3224F8B3}">
      <dgm:prSet/>
      <dgm:spPr/>
      <dgm:t>
        <a:bodyPr/>
        <a:lstStyle/>
        <a:p>
          <a:endParaRPr lang="en-US"/>
        </a:p>
      </dgm:t>
    </dgm:pt>
    <dgm:pt modelId="{32FB1960-D184-4142-A3AB-7788BCBF06F7}" type="sibTrans" cxnId="{CBF73D36-26A7-4410-B1C9-E1EB3224F8B3}">
      <dgm:prSet/>
      <dgm:spPr/>
      <dgm:t>
        <a:bodyPr/>
        <a:lstStyle/>
        <a:p>
          <a:endParaRPr lang="en-US"/>
        </a:p>
      </dgm:t>
    </dgm:pt>
    <dgm:pt modelId="{83EB6B36-229C-4F19-8D17-9D1E659A03E5}">
      <dgm:prSet/>
      <dgm:spPr/>
      <dgm:t>
        <a:bodyPr/>
        <a:lstStyle/>
        <a:p>
          <a:pPr rtl="0">
            <a:lnSpc>
              <a:spcPct val="100000"/>
            </a:lnSpc>
          </a:pPr>
          <a:r>
            <a:rPr lang="en-US" dirty="0">
              <a:latin typeface="Aptos Display" panose="02110004020202020204"/>
            </a:rPr>
            <a:t>The Graphics</a:t>
          </a:r>
          <a:endParaRPr lang="en-US" dirty="0"/>
        </a:p>
      </dgm:t>
    </dgm:pt>
    <dgm:pt modelId="{4180771D-AD06-4F80-B669-30781F48C82D}" type="parTrans" cxnId="{8FA1A2EE-2094-4DB0-925E-43CD42CA9352}">
      <dgm:prSet/>
      <dgm:spPr/>
      <dgm:t>
        <a:bodyPr/>
        <a:lstStyle/>
        <a:p>
          <a:endParaRPr lang="en-US"/>
        </a:p>
      </dgm:t>
    </dgm:pt>
    <dgm:pt modelId="{BF9937F2-94E3-4E56-8481-BB96697994E0}" type="sibTrans" cxnId="{8FA1A2EE-2094-4DB0-925E-43CD42CA9352}">
      <dgm:prSet/>
      <dgm:spPr/>
      <dgm:t>
        <a:bodyPr/>
        <a:lstStyle/>
        <a:p>
          <a:endParaRPr lang="en-US"/>
        </a:p>
      </dgm:t>
    </dgm:pt>
    <dgm:pt modelId="{1B906754-3AD0-4678-AB55-B457B9E48B0F}">
      <dgm:prSet phldr="0"/>
      <dgm:spPr/>
      <dgm:t>
        <a:bodyPr/>
        <a:lstStyle/>
        <a:p>
          <a:pPr rtl="0">
            <a:lnSpc>
              <a:spcPct val="100000"/>
            </a:lnSpc>
          </a:pPr>
          <a:r>
            <a:rPr lang="en-US" dirty="0">
              <a:latin typeface="Aptos Display" panose="02110004020202020204"/>
            </a:rPr>
            <a:t>Text Input</a:t>
          </a:r>
          <a:endParaRPr lang="en-US" dirty="0"/>
        </a:p>
      </dgm:t>
    </dgm:pt>
    <dgm:pt modelId="{BFCE7337-12FF-4A79-9384-DF753D717233}" type="parTrans" cxnId="{E6A9E7F7-C332-4E8C-9E8E-E6100BE5FC73}">
      <dgm:prSet/>
      <dgm:spPr/>
      <dgm:t>
        <a:bodyPr/>
        <a:lstStyle/>
        <a:p>
          <a:endParaRPr lang="en-US"/>
        </a:p>
      </dgm:t>
    </dgm:pt>
    <dgm:pt modelId="{EE567F42-5941-4B90-92B6-3ED0D73098CA}" type="sibTrans" cxnId="{E6A9E7F7-C332-4E8C-9E8E-E6100BE5FC73}">
      <dgm:prSet/>
      <dgm:spPr/>
      <dgm:t>
        <a:bodyPr/>
        <a:lstStyle/>
        <a:p>
          <a:endParaRPr lang="en-US"/>
        </a:p>
      </dgm:t>
    </dgm:pt>
    <dgm:pt modelId="{07B26F80-F58B-4D41-A706-2085AC03B4F3}">
      <dgm:prSet phldr="0"/>
      <dgm:spPr/>
      <dgm:t>
        <a:bodyPr/>
        <a:lstStyle/>
        <a:p>
          <a:pPr rtl="0">
            <a:lnSpc>
              <a:spcPct val="100000"/>
            </a:lnSpc>
          </a:pPr>
          <a:r>
            <a:rPr lang="en-US" dirty="0">
              <a:latin typeface="Aptos Display" panose="02110004020202020204"/>
            </a:rPr>
            <a:t>Game Functions</a:t>
          </a:r>
        </a:p>
      </dgm:t>
    </dgm:pt>
    <dgm:pt modelId="{E3C12893-E39D-41AE-AB0F-4B2061344132}" type="parTrans" cxnId="{A1D5D85A-653B-4EB4-8ED9-CBE064579AF6}">
      <dgm:prSet/>
      <dgm:spPr/>
      <dgm:t>
        <a:bodyPr/>
        <a:lstStyle/>
        <a:p>
          <a:endParaRPr lang="en-US"/>
        </a:p>
      </dgm:t>
    </dgm:pt>
    <dgm:pt modelId="{727D79B8-1306-482D-B04D-BADBC7791874}" type="sibTrans" cxnId="{A1D5D85A-653B-4EB4-8ED9-CBE064579AF6}">
      <dgm:prSet/>
      <dgm:spPr/>
      <dgm:t>
        <a:bodyPr/>
        <a:lstStyle/>
        <a:p>
          <a:endParaRPr lang="en-US"/>
        </a:p>
      </dgm:t>
    </dgm:pt>
    <dgm:pt modelId="{DCFFAF09-F795-4D9B-9B63-D405599BEA0D}" type="pres">
      <dgm:prSet presAssocID="{46528B59-76A9-40B6-913E-8B4DBEAE2E51}" presName="root" presStyleCnt="0">
        <dgm:presLayoutVars>
          <dgm:dir/>
          <dgm:resizeHandles val="exact"/>
        </dgm:presLayoutVars>
      </dgm:prSet>
      <dgm:spPr/>
    </dgm:pt>
    <dgm:pt modelId="{42EDD1BD-CA46-48A9-9BE0-F58D3A84BC6C}" type="pres">
      <dgm:prSet presAssocID="{3DD12048-F49F-45E2-8D25-3D2583F07ECA}" presName="compNode" presStyleCnt="0"/>
      <dgm:spPr/>
    </dgm:pt>
    <dgm:pt modelId="{6DE446D1-E6E7-4EC7-B71D-443F07694829}" type="pres">
      <dgm:prSet presAssocID="{3DD12048-F49F-45E2-8D25-3D2583F07ECA}" presName="bgRect" presStyleLbl="bgShp" presStyleIdx="0" presStyleCnt="4"/>
      <dgm:spPr>
        <a:solidFill>
          <a:srgbClr val="D2B48C"/>
        </a:solidFill>
      </dgm:spPr>
    </dgm:pt>
    <dgm:pt modelId="{94031FCE-778E-4372-A1B2-46427340A33A}" type="pres">
      <dgm:prSet presAssocID="{3DD12048-F49F-45E2-8D25-3D2583F07ECA}" presName="iconRect" presStyleLbl="node1" presStyleIdx="0" presStyleCnt="4"/>
      <dgm:spPr>
        <a:blipFill>
          <a:blip xmlns:r="http://schemas.openxmlformats.org/officeDocument/2006/relationships" r:embed="rId1"/>
          <a:srcRect/>
          <a:stretch>
            <a:fillRect l="-25000" r="-25000"/>
          </a:stretch>
        </a:blipFill>
      </dgm:spPr>
      <dgm:extLst>
        <a:ext uri="{E40237B7-FDA0-4F09-8148-C483321AD2D9}">
          <dgm14:cNvPr xmlns:dgm14="http://schemas.microsoft.com/office/drawing/2010/diagram" id="0" name="" descr="Books on a shelf"/>
        </a:ext>
      </dgm:extLst>
    </dgm:pt>
    <dgm:pt modelId="{E32F4EA7-1BD5-40E8-9AB2-51572068B61B}" type="pres">
      <dgm:prSet presAssocID="{3DD12048-F49F-45E2-8D25-3D2583F07ECA}" presName="spaceRect" presStyleCnt="0"/>
      <dgm:spPr/>
    </dgm:pt>
    <dgm:pt modelId="{A3AF0563-D6F3-4C57-96C3-87B958CA80C8}" type="pres">
      <dgm:prSet presAssocID="{3DD12048-F49F-45E2-8D25-3D2583F07ECA}" presName="parTx" presStyleLbl="revTx" presStyleIdx="0" presStyleCnt="4">
        <dgm:presLayoutVars>
          <dgm:chMax val="0"/>
          <dgm:chPref val="0"/>
        </dgm:presLayoutVars>
      </dgm:prSet>
      <dgm:spPr/>
    </dgm:pt>
    <dgm:pt modelId="{4DE998A9-B040-4885-9A9B-7E4D458D4CFD}" type="pres">
      <dgm:prSet presAssocID="{32FB1960-D184-4142-A3AB-7788BCBF06F7}" presName="sibTrans" presStyleCnt="0"/>
      <dgm:spPr/>
    </dgm:pt>
    <dgm:pt modelId="{038B3BF7-E35E-4380-838A-468C016C69AC}" type="pres">
      <dgm:prSet presAssocID="{83EB6B36-229C-4F19-8D17-9D1E659A03E5}" presName="compNode" presStyleCnt="0"/>
      <dgm:spPr/>
    </dgm:pt>
    <dgm:pt modelId="{CC62452C-AD57-435E-B91A-29275F43868E}" type="pres">
      <dgm:prSet presAssocID="{83EB6B36-229C-4F19-8D17-9D1E659A03E5}" presName="bgRect" presStyleLbl="bgShp" presStyleIdx="1" presStyleCnt="4"/>
      <dgm:spPr>
        <a:solidFill>
          <a:srgbClr val="D2B48C"/>
        </a:solidFill>
      </dgm:spPr>
    </dgm:pt>
    <dgm:pt modelId="{11B822F3-F387-4803-864E-366A180CA343}" type="pres">
      <dgm:prSet presAssocID="{83EB6B36-229C-4F19-8D17-9D1E659A03E5}"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BEF65FAC-3785-457D-AD14-1CFCED1342E7}" type="pres">
      <dgm:prSet presAssocID="{83EB6B36-229C-4F19-8D17-9D1E659A03E5}" presName="spaceRect" presStyleCnt="0"/>
      <dgm:spPr/>
    </dgm:pt>
    <dgm:pt modelId="{64214ECF-7D64-40D0-8677-350ABA29DF40}" type="pres">
      <dgm:prSet presAssocID="{83EB6B36-229C-4F19-8D17-9D1E659A03E5}" presName="parTx" presStyleLbl="revTx" presStyleIdx="1" presStyleCnt="4">
        <dgm:presLayoutVars>
          <dgm:chMax val="0"/>
          <dgm:chPref val="0"/>
        </dgm:presLayoutVars>
      </dgm:prSet>
      <dgm:spPr/>
    </dgm:pt>
    <dgm:pt modelId="{240FCE22-3754-49CF-9415-182C98D456EA}" type="pres">
      <dgm:prSet presAssocID="{BF9937F2-94E3-4E56-8481-BB96697994E0}" presName="sibTrans" presStyleCnt="0"/>
      <dgm:spPr/>
    </dgm:pt>
    <dgm:pt modelId="{17D2AC58-FB47-4B96-942E-E51FE48BDA83}" type="pres">
      <dgm:prSet presAssocID="{1B906754-3AD0-4678-AB55-B457B9E48B0F}" presName="compNode" presStyleCnt="0"/>
      <dgm:spPr/>
    </dgm:pt>
    <dgm:pt modelId="{7A0D321F-BDF7-4B0F-B3DC-135CDED17DCF}" type="pres">
      <dgm:prSet presAssocID="{1B906754-3AD0-4678-AB55-B457B9E48B0F}" presName="bgRect" presStyleLbl="bgShp" presStyleIdx="2" presStyleCnt="4"/>
      <dgm:spPr>
        <a:solidFill>
          <a:srgbClr val="D2B48C"/>
        </a:solidFill>
      </dgm:spPr>
    </dgm:pt>
    <dgm:pt modelId="{53E540CA-9609-41B0-A7C0-DBF7FBF51B7E}" type="pres">
      <dgm:prSet presAssocID="{1B906754-3AD0-4678-AB55-B457B9E48B0F}"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Yellow speech bubble on pink background"/>
        </a:ext>
      </dgm:extLst>
    </dgm:pt>
    <dgm:pt modelId="{77693813-2BBE-4358-83A3-64F9977B462C}" type="pres">
      <dgm:prSet presAssocID="{1B906754-3AD0-4678-AB55-B457B9E48B0F}" presName="spaceRect" presStyleCnt="0"/>
      <dgm:spPr/>
    </dgm:pt>
    <dgm:pt modelId="{3615CF03-5F9D-40B2-97A5-1010EFDD27F9}" type="pres">
      <dgm:prSet presAssocID="{1B906754-3AD0-4678-AB55-B457B9E48B0F}" presName="parTx" presStyleLbl="revTx" presStyleIdx="2" presStyleCnt="4">
        <dgm:presLayoutVars>
          <dgm:chMax val="0"/>
          <dgm:chPref val="0"/>
        </dgm:presLayoutVars>
      </dgm:prSet>
      <dgm:spPr/>
    </dgm:pt>
    <dgm:pt modelId="{D3D36662-8624-40E6-BDCF-8592611CE8FB}" type="pres">
      <dgm:prSet presAssocID="{EE567F42-5941-4B90-92B6-3ED0D73098CA}" presName="sibTrans" presStyleCnt="0"/>
      <dgm:spPr/>
    </dgm:pt>
    <dgm:pt modelId="{C23AD1E2-6181-4E7E-9AC0-1C5A1E165EF8}" type="pres">
      <dgm:prSet presAssocID="{07B26F80-F58B-4D41-A706-2085AC03B4F3}" presName="compNode" presStyleCnt="0"/>
      <dgm:spPr/>
    </dgm:pt>
    <dgm:pt modelId="{EB6834EF-EE85-441C-A9F6-6B19E57405BC}" type="pres">
      <dgm:prSet presAssocID="{07B26F80-F58B-4D41-A706-2085AC03B4F3}" presName="bgRect" presStyleLbl="bgShp" presStyleIdx="3" presStyleCnt="4"/>
      <dgm:spPr>
        <a:solidFill>
          <a:srgbClr val="D2B48C"/>
        </a:solidFill>
      </dgm:spPr>
    </dgm:pt>
    <dgm:pt modelId="{0BEE3372-43C1-4677-B9B1-7271299A19D1}" type="pres">
      <dgm:prSet presAssocID="{07B26F80-F58B-4D41-A706-2085AC03B4F3}" presName="iconRect" presStyleLbl="node1" presStyleIdx="3" presStyleCnt="4"/>
      <dgm:spPr>
        <a:blipFill>
          <a:blip xmlns:r="http://schemas.openxmlformats.org/officeDocument/2006/relationships" r:embed="rId4"/>
          <a:srcRect/>
          <a:stretch>
            <a:fillRect l="-21000" r="-21000"/>
          </a:stretch>
        </a:blipFill>
      </dgm:spPr>
      <dgm:extLst>
        <a:ext uri="{E40237B7-FDA0-4F09-8148-C483321AD2D9}">
          <dgm14:cNvPr xmlns:dgm14="http://schemas.microsoft.com/office/drawing/2010/diagram" id="0" name="" descr="Game controller"/>
        </a:ext>
      </dgm:extLst>
    </dgm:pt>
    <dgm:pt modelId="{1A0A4858-6B85-4F99-9067-E8DCCBFB8A98}" type="pres">
      <dgm:prSet presAssocID="{07B26F80-F58B-4D41-A706-2085AC03B4F3}" presName="spaceRect" presStyleCnt="0"/>
      <dgm:spPr/>
    </dgm:pt>
    <dgm:pt modelId="{68E08EF9-5DC3-4C80-BEC9-B31C877C1CA6}" type="pres">
      <dgm:prSet presAssocID="{07B26F80-F58B-4D41-A706-2085AC03B4F3}" presName="parTx" presStyleLbl="revTx" presStyleIdx="3" presStyleCnt="4">
        <dgm:presLayoutVars>
          <dgm:chMax val="0"/>
          <dgm:chPref val="0"/>
        </dgm:presLayoutVars>
      </dgm:prSet>
      <dgm:spPr/>
    </dgm:pt>
  </dgm:ptLst>
  <dgm:cxnLst>
    <dgm:cxn modelId="{CBF73D36-26A7-4410-B1C9-E1EB3224F8B3}" srcId="{46528B59-76A9-40B6-913E-8B4DBEAE2E51}" destId="{3DD12048-F49F-45E2-8D25-3D2583F07ECA}" srcOrd="0" destOrd="0" parTransId="{F18569D2-19A1-489F-9CCF-6881396CFA9D}" sibTransId="{32FB1960-D184-4142-A3AB-7788BCBF06F7}"/>
    <dgm:cxn modelId="{CD926B3F-FC17-4F49-A8D7-5A065EADE44F}" type="presOf" srcId="{07B26F80-F58B-4D41-A706-2085AC03B4F3}" destId="{68E08EF9-5DC3-4C80-BEC9-B31C877C1CA6}" srcOrd="0" destOrd="0" presId="urn:microsoft.com/office/officeart/2018/2/layout/IconVerticalSolidList"/>
    <dgm:cxn modelId="{72EB2461-B4E6-47F6-921C-9096D82E9D4D}" type="presOf" srcId="{83EB6B36-229C-4F19-8D17-9D1E659A03E5}" destId="{64214ECF-7D64-40D0-8677-350ABA29DF40}" srcOrd="0" destOrd="0" presId="urn:microsoft.com/office/officeart/2018/2/layout/IconVerticalSolidList"/>
    <dgm:cxn modelId="{A1D5D85A-653B-4EB4-8ED9-CBE064579AF6}" srcId="{46528B59-76A9-40B6-913E-8B4DBEAE2E51}" destId="{07B26F80-F58B-4D41-A706-2085AC03B4F3}" srcOrd="3" destOrd="0" parTransId="{E3C12893-E39D-41AE-AB0F-4B2061344132}" sibTransId="{727D79B8-1306-482D-B04D-BADBC7791874}"/>
    <dgm:cxn modelId="{620A27A8-4ECD-4DAE-961E-EB1CAB8754D7}" type="presOf" srcId="{1B906754-3AD0-4678-AB55-B457B9E48B0F}" destId="{3615CF03-5F9D-40B2-97A5-1010EFDD27F9}" srcOrd="0" destOrd="0" presId="urn:microsoft.com/office/officeart/2018/2/layout/IconVerticalSolidList"/>
    <dgm:cxn modelId="{F1D7D5B7-F3C0-4C83-8B73-B71E50BBFA01}" type="presOf" srcId="{46528B59-76A9-40B6-913E-8B4DBEAE2E51}" destId="{DCFFAF09-F795-4D9B-9B63-D405599BEA0D}" srcOrd="0" destOrd="0" presId="urn:microsoft.com/office/officeart/2018/2/layout/IconVerticalSolidList"/>
    <dgm:cxn modelId="{62B442BA-B9CE-4AAB-887F-3EE30DF45357}" type="presOf" srcId="{3DD12048-F49F-45E2-8D25-3D2583F07ECA}" destId="{A3AF0563-D6F3-4C57-96C3-87B958CA80C8}" srcOrd="0" destOrd="0" presId="urn:microsoft.com/office/officeart/2018/2/layout/IconVerticalSolidList"/>
    <dgm:cxn modelId="{8FA1A2EE-2094-4DB0-925E-43CD42CA9352}" srcId="{46528B59-76A9-40B6-913E-8B4DBEAE2E51}" destId="{83EB6B36-229C-4F19-8D17-9D1E659A03E5}" srcOrd="1" destOrd="0" parTransId="{4180771D-AD06-4F80-B669-30781F48C82D}" sibTransId="{BF9937F2-94E3-4E56-8481-BB96697994E0}"/>
    <dgm:cxn modelId="{E6A9E7F7-C332-4E8C-9E8E-E6100BE5FC73}" srcId="{46528B59-76A9-40B6-913E-8B4DBEAE2E51}" destId="{1B906754-3AD0-4678-AB55-B457B9E48B0F}" srcOrd="2" destOrd="0" parTransId="{BFCE7337-12FF-4A79-9384-DF753D717233}" sibTransId="{EE567F42-5941-4B90-92B6-3ED0D73098CA}"/>
    <dgm:cxn modelId="{7D3F0651-93ED-4C63-BAC0-9D72B23B6D72}" type="presParOf" srcId="{DCFFAF09-F795-4D9B-9B63-D405599BEA0D}" destId="{42EDD1BD-CA46-48A9-9BE0-F58D3A84BC6C}" srcOrd="0" destOrd="0" presId="urn:microsoft.com/office/officeart/2018/2/layout/IconVerticalSolidList"/>
    <dgm:cxn modelId="{486FC0BF-C7F4-4D50-98FC-666C0968089D}" type="presParOf" srcId="{42EDD1BD-CA46-48A9-9BE0-F58D3A84BC6C}" destId="{6DE446D1-E6E7-4EC7-B71D-443F07694829}" srcOrd="0" destOrd="0" presId="urn:microsoft.com/office/officeart/2018/2/layout/IconVerticalSolidList"/>
    <dgm:cxn modelId="{8A6B0616-FF1E-4658-9189-FADB729C1074}" type="presParOf" srcId="{42EDD1BD-CA46-48A9-9BE0-F58D3A84BC6C}" destId="{94031FCE-778E-4372-A1B2-46427340A33A}" srcOrd="1" destOrd="0" presId="urn:microsoft.com/office/officeart/2018/2/layout/IconVerticalSolidList"/>
    <dgm:cxn modelId="{252B3A39-8460-4A6C-8CEF-3A1F4B922A5B}" type="presParOf" srcId="{42EDD1BD-CA46-48A9-9BE0-F58D3A84BC6C}" destId="{E32F4EA7-1BD5-40E8-9AB2-51572068B61B}" srcOrd="2" destOrd="0" presId="urn:microsoft.com/office/officeart/2018/2/layout/IconVerticalSolidList"/>
    <dgm:cxn modelId="{2CF865C6-3E5B-4BFF-96C7-CC64BF1886B0}" type="presParOf" srcId="{42EDD1BD-CA46-48A9-9BE0-F58D3A84BC6C}" destId="{A3AF0563-D6F3-4C57-96C3-87B958CA80C8}" srcOrd="3" destOrd="0" presId="urn:microsoft.com/office/officeart/2018/2/layout/IconVerticalSolidList"/>
    <dgm:cxn modelId="{8E68E5DF-0650-4642-A60B-F18DF55DE0F6}" type="presParOf" srcId="{DCFFAF09-F795-4D9B-9B63-D405599BEA0D}" destId="{4DE998A9-B040-4885-9A9B-7E4D458D4CFD}" srcOrd="1" destOrd="0" presId="urn:microsoft.com/office/officeart/2018/2/layout/IconVerticalSolidList"/>
    <dgm:cxn modelId="{D13090C3-5926-4A4E-9CD9-8D285D4B1B42}" type="presParOf" srcId="{DCFFAF09-F795-4D9B-9B63-D405599BEA0D}" destId="{038B3BF7-E35E-4380-838A-468C016C69AC}" srcOrd="2" destOrd="0" presId="urn:microsoft.com/office/officeart/2018/2/layout/IconVerticalSolidList"/>
    <dgm:cxn modelId="{07271B31-8AB3-4E05-8F63-7C16ACA300E6}" type="presParOf" srcId="{038B3BF7-E35E-4380-838A-468C016C69AC}" destId="{CC62452C-AD57-435E-B91A-29275F43868E}" srcOrd="0" destOrd="0" presId="urn:microsoft.com/office/officeart/2018/2/layout/IconVerticalSolidList"/>
    <dgm:cxn modelId="{7D05A5C2-565E-4218-8C63-EF6765D5A2BF}" type="presParOf" srcId="{038B3BF7-E35E-4380-838A-468C016C69AC}" destId="{11B822F3-F387-4803-864E-366A180CA343}" srcOrd="1" destOrd="0" presId="urn:microsoft.com/office/officeart/2018/2/layout/IconVerticalSolidList"/>
    <dgm:cxn modelId="{133B0302-9FAE-4F75-BDF5-088333F8F83B}" type="presParOf" srcId="{038B3BF7-E35E-4380-838A-468C016C69AC}" destId="{BEF65FAC-3785-457D-AD14-1CFCED1342E7}" srcOrd="2" destOrd="0" presId="urn:microsoft.com/office/officeart/2018/2/layout/IconVerticalSolidList"/>
    <dgm:cxn modelId="{D3DE3E7C-C1F6-4EB7-A9CC-BB507B30F788}" type="presParOf" srcId="{038B3BF7-E35E-4380-838A-468C016C69AC}" destId="{64214ECF-7D64-40D0-8677-350ABA29DF40}" srcOrd="3" destOrd="0" presId="urn:microsoft.com/office/officeart/2018/2/layout/IconVerticalSolidList"/>
    <dgm:cxn modelId="{D6336778-A4D4-4ECC-82CB-EB9EDD380777}" type="presParOf" srcId="{DCFFAF09-F795-4D9B-9B63-D405599BEA0D}" destId="{240FCE22-3754-49CF-9415-182C98D456EA}" srcOrd="3" destOrd="0" presId="urn:microsoft.com/office/officeart/2018/2/layout/IconVerticalSolidList"/>
    <dgm:cxn modelId="{E2F6C118-4215-4856-BAA9-27A7E75AF271}" type="presParOf" srcId="{DCFFAF09-F795-4D9B-9B63-D405599BEA0D}" destId="{17D2AC58-FB47-4B96-942E-E51FE48BDA83}" srcOrd="4" destOrd="0" presId="urn:microsoft.com/office/officeart/2018/2/layout/IconVerticalSolidList"/>
    <dgm:cxn modelId="{C6BCBD19-2B01-4521-8ED4-D7B8260B16DF}" type="presParOf" srcId="{17D2AC58-FB47-4B96-942E-E51FE48BDA83}" destId="{7A0D321F-BDF7-4B0F-B3DC-135CDED17DCF}" srcOrd="0" destOrd="0" presId="urn:microsoft.com/office/officeart/2018/2/layout/IconVerticalSolidList"/>
    <dgm:cxn modelId="{5D05E989-7156-4CD3-9DA9-860AC6E1C88A}" type="presParOf" srcId="{17D2AC58-FB47-4B96-942E-E51FE48BDA83}" destId="{53E540CA-9609-41B0-A7C0-DBF7FBF51B7E}" srcOrd="1" destOrd="0" presId="urn:microsoft.com/office/officeart/2018/2/layout/IconVerticalSolidList"/>
    <dgm:cxn modelId="{84C7B23F-CD72-4803-A247-2CB89804DC1C}" type="presParOf" srcId="{17D2AC58-FB47-4B96-942E-E51FE48BDA83}" destId="{77693813-2BBE-4358-83A3-64F9977B462C}" srcOrd="2" destOrd="0" presId="urn:microsoft.com/office/officeart/2018/2/layout/IconVerticalSolidList"/>
    <dgm:cxn modelId="{070DEC60-22A8-43F9-AE95-73DBDF909462}" type="presParOf" srcId="{17D2AC58-FB47-4B96-942E-E51FE48BDA83}" destId="{3615CF03-5F9D-40B2-97A5-1010EFDD27F9}" srcOrd="3" destOrd="0" presId="urn:microsoft.com/office/officeart/2018/2/layout/IconVerticalSolidList"/>
    <dgm:cxn modelId="{C69A758A-2121-4A3A-9FED-033C3F6833EC}" type="presParOf" srcId="{DCFFAF09-F795-4D9B-9B63-D405599BEA0D}" destId="{D3D36662-8624-40E6-BDCF-8592611CE8FB}" srcOrd="5" destOrd="0" presId="urn:microsoft.com/office/officeart/2018/2/layout/IconVerticalSolidList"/>
    <dgm:cxn modelId="{28BEA2C7-744B-4BF0-A95F-86B5B02A902B}" type="presParOf" srcId="{DCFFAF09-F795-4D9B-9B63-D405599BEA0D}" destId="{C23AD1E2-6181-4E7E-9AC0-1C5A1E165EF8}" srcOrd="6" destOrd="0" presId="urn:microsoft.com/office/officeart/2018/2/layout/IconVerticalSolidList"/>
    <dgm:cxn modelId="{86DCCC34-6E16-4D3C-84E8-21E2D68A760C}" type="presParOf" srcId="{C23AD1E2-6181-4E7E-9AC0-1C5A1E165EF8}" destId="{EB6834EF-EE85-441C-A9F6-6B19E57405BC}" srcOrd="0" destOrd="0" presId="urn:microsoft.com/office/officeart/2018/2/layout/IconVerticalSolidList"/>
    <dgm:cxn modelId="{5878D790-B2E2-40E6-94D4-D3EA229E76B4}" type="presParOf" srcId="{C23AD1E2-6181-4E7E-9AC0-1C5A1E165EF8}" destId="{0BEE3372-43C1-4677-B9B1-7271299A19D1}" srcOrd="1" destOrd="0" presId="urn:microsoft.com/office/officeart/2018/2/layout/IconVerticalSolidList"/>
    <dgm:cxn modelId="{31024BDD-59DC-4381-800F-CD0C5BBA51C7}" type="presParOf" srcId="{C23AD1E2-6181-4E7E-9AC0-1C5A1E165EF8}" destId="{1A0A4858-6B85-4F99-9067-E8DCCBFB8A98}" srcOrd="2" destOrd="0" presId="urn:microsoft.com/office/officeart/2018/2/layout/IconVerticalSolidList"/>
    <dgm:cxn modelId="{DAAB01B2-995E-4027-882C-434389A11F8D}" type="presParOf" srcId="{C23AD1E2-6181-4E7E-9AC0-1C5A1E165EF8}" destId="{68E08EF9-5DC3-4C80-BEC9-B31C877C1C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446D1-E6E7-4EC7-B71D-443F07694829}">
      <dsp:nvSpPr>
        <dsp:cNvPr id="0" name=""/>
        <dsp:cNvSpPr/>
      </dsp:nvSpPr>
      <dsp:spPr>
        <a:xfrm>
          <a:off x="0" y="37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94031FCE-778E-4372-A1B2-46427340A33A}">
      <dsp:nvSpPr>
        <dsp:cNvPr id="0" name=""/>
        <dsp:cNvSpPr/>
      </dsp:nvSpPr>
      <dsp:spPr>
        <a:xfrm>
          <a:off x="264854" y="197373"/>
          <a:ext cx="481553" cy="481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F0563-D6F3-4C57-96C3-87B958CA80C8}">
      <dsp:nvSpPr>
        <dsp:cNvPr id="0" name=""/>
        <dsp:cNvSpPr/>
      </dsp:nvSpPr>
      <dsp:spPr>
        <a:xfrm>
          <a:off x="1011262" y="37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a:t>Playability</a:t>
          </a:r>
        </a:p>
      </dsp:txBody>
      <dsp:txXfrm>
        <a:off x="1011262" y="374"/>
        <a:ext cx="9614065" cy="875552"/>
      </dsp:txXfrm>
    </dsp:sp>
    <dsp:sp modelId="{CC62452C-AD57-435E-B91A-29275F43868E}">
      <dsp:nvSpPr>
        <dsp:cNvPr id="0" name=""/>
        <dsp:cNvSpPr/>
      </dsp:nvSpPr>
      <dsp:spPr>
        <a:xfrm>
          <a:off x="0" y="109481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11B822F3-F387-4803-864E-366A180CA343}">
      <dsp:nvSpPr>
        <dsp:cNvPr id="0" name=""/>
        <dsp:cNvSpPr/>
      </dsp:nvSpPr>
      <dsp:spPr>
        <a:xfrm>
          <a:off x="264854" y="1291813"/>
          <a:ext cx="481553" cy="481553"/>
        </a:xfrm>
        <a:prstGeom prst="rect">
          <a:avLst/>
        </a:prstGeom>
        <a:blipFill>
          <a:blip xmlns:r="http://schemas.openxmlformats.org/officeDocument/2006/relationships" r:embed="rId2"/>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14ECF-7D64-40D0-8677-350ABA29DF40}">
      <dsp:nvSpPr>
        <dsp:cNvPr id="0" name=""/>
        <dsp:cNvSpPr/>
      </dsp:nvSpPr>
      <dsp:spPr>
        <a:xfrm>
          <a:off x="1011262" y="109481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dirty="0"/>
            <a:t>Emotional Response</a:t>
          </a:r>
        </a:p>
      </dsp:txBody>
      <dsp:txXfrm>
        <a:off x="1011262" y="1094814"/>
        <a:ext cx="9614065" cy="875552"/>
      </dsp:txXfrm>
    </dsp:sp>
    <dsp:sp modelId="{7A0D321F-BDF7-4B0F-B3DC-135CDED17DCF}">
      <dsp:nvSpPr>
        <dsp:cNvPr id="0" name=""/>
        <dsp:cNvSpPr/>
      </dsp:nvSpPr>
      <dsp:spPr>
        <a:xfrm>
          <a:off x="0" y="218925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53E540CA-9609-41B0-A7C0-DBF7FBF51B7E}">
      <dsp:nvSpPr>
        <dsp:cNvPr id="0" name=""/>
        <dsp:cNvSpPr/>
      </dsp:nvSpPr>
      <dsp:spPr>
        <a:xfrm>
          <a:off x="264854" y="2386253"/>
          <a:ext cx="481553" cy="481553"/>
        </a:xfrm>
        <a:prstGeom prst="rect">
          <a:avLst/>
        </a:prstGeom>
        <a:blipFill>
          <a:blip xmlns:r="http://schemas.openxmlformats.org/officeDocument/2006/relationships" r:embed="rId3"/>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CF03-5F9D-40B2-97A5-1010EFDD27F9}">
      <dsp:nvSpPr>
        <dsp:cNvPr id="0" name=""/>
        <dsp:cNvSpPr/>
      </dsp:nvSpPr>
      <dsp:spPr>
        <a:xfrm>
          <a:off x="1011262" y="218925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dirty="0"/>
            <a:t>Literary Quality</a:t>
          </a:r>
        </a:p>
      </dsp:txBody>
      <dsp:txXfrm>
        <a:off x="1011262" y="2189254"/>
        <a:ext cx="9614065" cy="875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446D1-E6E7-4EC7-B71D-443F07694829}">
      <dsp:nvSpPr>
        <dsp:cNvPr id="0" name=""/>
        <dsp:cNvSpPr/>
      </dsp:nvSpPr>
      <dsp:spPr>
        <a:xfrm>
          <a:off x="0" y="1272"/>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94031FCE-778E-4372-A1B2-46427340A33A}">
      <dsp:nvSpPr>
        <dsp:cNvPr id="0" name=""/>
        <dsp:cNvSpPr/>
      </dsp:nvSpPr>
      <dsp:spPr>
        <a:xfrm>
          <a:off x="195041" y="146344"/>
          <a:ext cx="354621" cy="354621"/>
        </a:xfrm>
        <a:prstGeom prst="rect">
          <a:avLst/>
        </a:prstGeom>
        <a:blipFill>
          <a:blip xmlns:r="http://schemas.openxmlformats.org/officeDocument/2006/relationships" r:embed="rId1"/>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F0563-D6F3-4C57-96C3-87B958CA80C8}">
      <dsp:nvSpPr>
        <dsp:cNvPr id="0" name=""/>
        <dsp:cNvSpPr/>
      </dsp:nvSpPr>
      <dsp:spPr>
        <a:xfrm>
          <a:off x="744704" y="1272"/>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The Plot</a:t>
          </a:r>
          <a:endParaRPr lang="en-US" sz="2200" kern="1200" dirty="0"/>
        </a:p>
      </dsp:txBody>
      <dsp:txXfrm>
        <a:off x="744704" y="1272"/>
        <a:ext cx="9880623" cy="644765"/>
      </dsp:txXfrm>
    </dsp:sp>
    <dsp:sp modelId="{CC62452C-AD57-435E-B91A-29275F43868E}">
      <dsp:nvSpPr>
        <dsp:cNvPr id="0" name=""/>
        <dsp:cNvSpPr/>
      </dsp:nvSpPr>
      <dsp:spPr>
        <a:xfrm>
          <a:off x="0" y="807229"/>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11B822F3-F387-4803-864E-366A180CA343}">
      <dsp:nvSpPr>
        <dsp:cNvPr id="0" name=""/>
        <dsp:cNvSpPr/>
      </dsp:nvSpPr>
      <dsp:spPr>
        <a:xfrm>
          <a:off x="195041" y="952301"/>
          <a:ext cx="354621" cy="3546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14ECF-7D64-40D0-8677-350ABA29DF40}">
      <dsp:nvSpPr>
        <dsp:cNvPr id="0" name=""/>
        <dsp:cNvSpPr/>
      </dsp:nvSpPr>
      <dsp:spPr>
        <a:xfrm>
          <a:off x="744704" y="807229"/>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The Graphics</a:t>
          </a:r>
          <a:endParaRPr lang="en-US" sz="2200" kern="1200" dirty="0"/>
        </a:p>
      </dsp:txBody>
      <dsp:txXfrm>
        <a:off x="744704" y="807229"/>
        <a:ext cx="9880623" cy="644765"/>
      </dsp:txXfrm>
    </dsp:sp>
    <dsp:sp modelId="{7A0D321F-BDF7-4B0F-B3DC-135CDED17DCF}">
      <dsp:nvSpPr>
        <dsp:cNvPr id="0" name=""/>
        <dsp:cNvSpPr/>
      </dsp:nvSpPr>
      <dsp:spPr>
        <a:xfrm>
          <a:off x="0" y="1613186"/>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53E540CA-9609-41B0-A7C0-DBF7FBF51B7E}">
      <dsp:nvSpPr>
        <dsp:cNvPr id="0" name=""/>
        <dsp:cNvSpPr/>
      </dsp:nvSpPr>
      <dsp:spPr>
        <a:xfrm>
          <a:off x="195041" y="1758258"/>
          <a:ext cx="354621" cy="3546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CF03-5F9D-40B2-97A5-1010EFDD27F9}">
      <dsp:nvSpPr>
        <dsp:cNvPr id="0" name=""/>
        <dsp:cNvSpPr/>
      </dsp:nvSpPr>
      <dsp:spPr>
        <a:xfrm>
          <a:off x="744704" y="1613186"/>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Text Input</a:t>
          </a:r>
          <a:endParaRPr lang="en-US" sz="2200" kern="1200" dirty="0"/>
        </a:p>
      </dsp:txBody>
      <dsp:txXfrm>
        <a:off x="744704" y="1613186"/>
        <a:ext cx="9880623" cy="644765"/>
      </dsp:txXfrm>
    </dsp:sp>
    <dsp:sp modelId="{EB6834EF-EE85-441C-A9F6-6B19E57405BC}">
      <dsp:nvSpPr>
        <dsp:cNvPr id="0" name=""/>
        <dsp:cNvSpPr/>
      </dsp:nvSpPr>
      <dsp:spPr>
        <a:xfrm>
          <a:off x="0" y="2419143"/>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0BEE3372-43C1-4677-B9B1-7271299A19D1}">
      <dsp:nvSpPr>
        <dsp:cNvPr id="0" name=""/>
        <dsp:cNvSpPr/>
      </dsp:nvSpPr>
      <dsp:spPr>
        <a:xfrm>
          <a:off x="195041" y="2564215"/>
          <a:ext cx="354621" cy="354621"/>
        </a:xfrm>
        <a:prstGeom prst="rect">
          <a:avLst/>
        </a:prstGeom>
        <a:blipFill>
          <a:blip xmlns:r="http://schemas.openxmlformats.org/officeDocument/2006/relationships" r:embed="rId4"/>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08EF9-5DC3-4C80-BEC9-B31C877C1CA6}">
      <dsp:nvSpPr>
        <dsp:cNvPr id="0" name=""/>
        <dsp:cNvSpPr/>
      </dsp:nvSpPr>
      <dsp:spPr>
        <a:xfrm>
          <a:off x="744704" y="2419143"/>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Game Functions</a:t>
          </a:r>
        </a:p>
      </dsp:txBody>
      <dsp:txXfrm>
        <a:off x="744704" y="2419143"/>
        <a:ext cx="9880623" cy="6447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8E5D9-4638-46D8-B281-37D355F9DD1D}"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408C3-9C8B-4D41-82FE-4DB32F418387}" type="slidenum">
              <a:rPr lang="en-US" smtClean="0"/>
              <a:t>‹#›</a:t>
            </a:fld>
            <a:endParaRPr lang="en-US"/>
          </a:p>
        </p:txBody>
      </p:sp>
    </p:spTree>
    <p:extLst>
      <p:ext uri="{BB962C8B-B14F-4D97-AF65-F5344CB8AC3E}">
        <p14:creationId xmlns:p14="http://schemas.microsoft.com/office/powerpoint/2010/main" val="205716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5755-A303-E076-522E-E3D1A4B2F7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40F90A-B9AD-0A5C-80FD-ED6F0D4386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EC20BE-3FFC-CE67-AA3B-722F6CC6CB52}"/>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6D06569B-66E0-9732-2EA9-F762973A9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8E37C-CDBF-4BDE-DF3C-D4514EDBEC20}"/>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410631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2BEB-27C8-57F0-35D6-1978DBB2AE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57574-27E0-83B2-9C4D-81568EE65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721D7-D07C-CE4D-437D-0A9235670F52}"/>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10267218-A03D-0E9A-D17C-81B3F116D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35CAD-CF5F-CCB7-CA02-61497E933C91}"/>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411720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E311E1-3802-3EF8-3CF4-5D3B2A245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28253-6C84-2E6E-A642-A8C9D45D3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65B26-3C77-9F26-8EC9-A26341730198}"/>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06D8D0C4-BBAF-20BD-B402-C32C379B5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A50A9-3403-E959-508D-C0F60B14C447}"/>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33462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A7DD-20F5-FDE2-F377-ADA782804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14EC7-F411-539B-C675-8289354770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ECA4-424E-EC99-0308-E5F077126261}"/>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2A40E364-6DAE-862F-46B4-3FF9274BE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47DAC-9958-F40F-3C1B-348D7CB9A01A}"/>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0458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C1-1594-F16E-6EFC-15969971F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0E6F3F-6553-3BCB-697E-309A99FF31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5FF511-E60B-D48B-3B49-395AC1EF5AE8}"/>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C5928C17-9AC4-E920-208C-E4E9DBB81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0338F-2F6E-42DA-C389-C17F7A40A05B}"/>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42558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04EB-79D7-A40B-AB6A-4C5D730C8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E80E4-F192-DAB9-895C-24C85D6E0C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5FB6B9-FF45-42DD-CEDD-6A284EE354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851E6-4CA4-77FE-0853-4F6E2BD3FCED}"/>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6" name="Footer Placeholder 5">
            <a:extLst>
              <a:ext uri="{FF2B5EF4-FFF2-40B4-BE49-F238E27FC236}">
                <a16:creationId xmlns:a16="http://schemas.microsoft.com/office/drawing/2014/main" id="{7489B8FA-6C3B-C7AA-2D51-F2530BAA0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56B53-6C97-EBE5-7908-F8099FB459F8}"/>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188077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DBC2-6C62-5AC2-1CBE-46BED0EECA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0879B4-6321-048B-BB51-CF0A607FF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4FF471-B7D3-78A9-F5C7-E67F9E69A6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CBEBF3-FCAC-7E18-930D-1C27A22448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1F7CF0-D9B9-EB31-5C7B-393F2D8458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B502B-EBCE-8451-BFFA-59549C14466B}"/>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8" name="Footer Placeholder 7">
            <a:extLst>
              <a:ext uri="{FF2B5EF4-FFF2-40B4-BE49-F238E27FC236}">
                <a16:creationId xmlns:a16="http://schemas.microsoft.com/office/drawing/2014/main" id="{C6C2AB5C-0F3E-A19E-1AC7-5487B80A78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C50934-AC02-C58C-DE7B-C15D8781123E}"/>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79946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3F03-6DC0-82DC-EB2C-C21CED0FC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9F5E95-8AA9-7855-6CF0-AA7B50538356}"/>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4" name="Footer Placeholder 3">
            <a:extLst>
              <a:ext uri="{FF2B5EF4-FFF2-40B4-BE49-F238E27FC236}">
                <a16:creationId xmlns:a16="http://schemas.microsoft.com/office/drawing/2014/main" id="{371F4904-0DCF-0F20-F427-6BF1652BB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53044-F952-562C-75A2-F2699CE99085}"/>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1003260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CE7CD-A3C7-3645-EBC7-88B39C8B9EE6}"/>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3" name="Footer Placeholder 2">
            <a:extLst>
              <a:ext uri="{FF2B5EF4-FFF2-40B4-BE49-F238E27FC236}">
                <a16:creationId xmlns:a16="http://schemas.microsoft.com/office/drawing/2014/main" id="{04B443E1-E60E-F1BA-C019-792B638F4F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DBFB2C-906C-F4D6-710F-B56327768E9B}"/>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3287991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F650-66B3-BE50-EC9C-C6F323119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D3D19B-CD6E-3630-640F-BDC1B2105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DAA92-F8CF-B7AB-473F-01368F303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3D893-60A3-B7AB-A568-4F5EDAA3783D}"/>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6" name="Footer Placeholder 5">
            <a:extLst>
              <a:ext uri="{FF2B5EF4-FFF2-40B4-BE49-F238E27FC236}">
                <a16:creationId xmlns:a16="http://schemas.microsoft.com/office/drawing/2014/main" id="{F84D6173-6676-7A7E-9E29-433A93000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3D16B-133F-931D-A592-F8F88C42EDF0}"/>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628013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A326-0CCA-5109-8C63-0E6B9D109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0E2606-B09C-351A-82C8-525C3C8CE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58F7B6-CC37-885D-9258-D6FBC027D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27B24-A840-97D6-8EF7-725724C88AFC}"/>
              </a:ext>
            </a:extLst>
          </p:cNvPr>
          <p:cNvSpPr>
            <a:spLocks noGrp="1"/>
          </p:cNvSpPr>
          <p:nvPr>
            <p:ph type="dt" sz="half" idx="10"/>
          </p:nvPr>
        </p:nvSpPr>
        <p:spPr/>
        <p:txBody>
          <a:bodyPr/>
          <a:lstStyle/>
          <a:p>
            <a:fld id="{F5F348CE-9800-47EC-B7EE-287ABE6DAC07}" type="datetimeFigureOut">
              <a:rPr lang="en-US" smtClean="0"/>
              <a:t>4/7/2024</a:t>
            </a:fld>
            <a:endParaRPr lang="en-US"/>
          </a:p>
        </p:txBody>
      </p:sp>
      <p:sp>
        <p:nvSpPr>
          <p:cNvPr id="6" name="Footer Placeholder 5">
            <a:extLst>
              <a:ext uri="{FF2B5EF4-FFF2-40B4-BE49-F238E27FC236}">
                <a16:creationId xmlns:a16="http://schemas.microsoft.com/office/drawing/2014/main" id="{9F9CB3AE-98C2-F80E-47C9-28D1C4D05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21DF2-8436-7AD4-2751-C810AFCE6748}"/>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69764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6673C-5954-8833-69DB-AFFAC4A7B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D4C50E-8346-4361-2543-2A24310B16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FAED1-16CB-8DE5-FE15-1A6B009BE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348CE-9800-47EC-B7EE-287ABE6DAC07}" type="datetimeFigureOut">
              <a:rPr lang="en-US" smtClean="0"/>
              <a:t>4/7/2024</a:t>
            </a:fld>
            <a:endParaRPr lang="en-US"/>
          </a:p>
        </p:txBody>
      </p:sp>
      <p:sp>
        <p:nvSpPr>
          <p:cNvPr id="5" name="Footer Placeholder 4">
            <a:extLst>
              <a:ext uri="{FF2B5EF4-FFF2-40B4-BE49-F238E27FC236}">
                <a16:creationId xmlns:a16="http://schemas.microsoft.com/office/drawing/2014/main" id="{30516FCD-DD54-C4AF-9A1D-31087A63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9BFA12-C4F6-ACCC-F4F5-1AC0198DA3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06C12E-2D35-48C7-8091-0FF590D62454}" type="slidenum">
              <a:rPr lang="en-US" smtClean="0"/>
              <a:t>‹#›</a:t>
            </a:fld>
            <a:endParaRPr lang="en-US"/>
          </a:p>
        </p:txBody>
      </p:sp>
    </p:spTree>
    <p:extLst>
      <p:ext uri="{BB962C8B-B14F-4D97-AF65-F5344CB8AC3E}">
        <p14:creationId xmlns:p14="http://schemas.microsoft.com/office/powerpoint/2010/main" val="252951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jakemenchinger95@gmail.com" TargetMode="External"/><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1drv.ms/x/s!Aofa4H6h1GyzgZlZAKAPaIFt1jeQZw?e=xTmsc9"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1drv.ms/x/s!Aofa4H6h1GyzgZlZAKAPaIFt1jeQZw?e=xTmsc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1drv.ms/x/s!Aofa4H6h1GyzgZlfGheORoYBS2lUyw?e=PWZH7i"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jakemenchinger95@gmail.com" TargetMode="External"/><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4F4FE2-C9E3-29C9-DC7A-39058A02CCEC}"/>
              </a:ext>
            </a:extLst>
          </p:cNvPr>
          <p:cNvSpPr>
            <a:spLocks noGrp="1"/>
          </p:cNvSpPr>
          <p:nvPr>
            <p:ph type="subTitle" idx="1"/>
          </p:nvPr>
        </p:nvSpPr>
        <p:spPr>
          <a:xfrm>
            <a:off x="123824" y="4749801"/>
            <a:ext cx="7419977" cy="474662"/>
          </a:xfrm>
        </p:spPr>
        <p:txBody>
          <a:bodyPr/>
          <a:lstStyle/>
          <a:p>
            <a:r>
              <a:rPr lang="en-US" dirty="0">
                <a:solidFill>
                  <a:schemeClr val="bg1"/>
                </a:solidFill>
              </a:rPr>
              <a:t>Written, Developed, and Published by Adam Thiemann</a:t>
            </a:r>
          </a:p>
        </p:txBody>
      </p:sp>
      <p:pic>
        <p:nvPicPr>
          <p:cNvPr id="5" name="Picture 4" descr="A black background with text&#10;&#10;Description automatically generated">
            <a:extLst>
              <a:ext uri="{FF2B5EF4-FFF2-40B4-BE49-F238E27FC236}">
                <a16:creationId xmlns:a16="http://schemas.microsoft.com/office/drawing/2014/main" id="{FB035EA4-F93C-94B3-F5FC-C351EBE0BDF3}"/>
              </a:ext>
            </a:extLst>
          </p:cNvPr>
          <p:cNvPicPr>
            <a:picLocks noChangeAspect="1"/>
          </p:cNvPicPr>
          <p:nvPr/>
        </p:nvPicPr>
        <p:blipFill rotWithShape="1">
          <a:blip r:embed="rId2">
            <a:extLst>
              <a:ext uri="{28A0092B-C50C-407E-A947-70E740481C1C}">
                <a14:useLocalDpi xmlns:a14="http://schemas.microsoft.com/office/drawing/2010/main" val="0"/>
              </a:ext>
            </a:extLst>
          </a:blip>
          <a:srcRect l="19609" t="40124" r="19531" b="41097"/>
          <a:stretch/>
        </p:blipFill>
        <p:spPr>
          <a:xfrm>
            <a:off x="123825" y="2197101"/>
            <a:ext cx="7419976" cy="1285875"/>
          </a:xfrm>
          <a:prstGeom prst="rect">
            <a:avLst/>
          </a:prstGeom>
        </p:spPr>
      </p:pic>
      <p:pic>
        <p:nvPicPr>
          <p:cNvPr id="7" name="Picture 6" descr="A skull with a helmet and binoculars&#10;&#10;Description automatically generated">
            <a:extLst>
              <a:ext uri="{FF2B5EF4-FFF2-40B4-BE49-F238E27FC236}">
                <a16:creationId xmlns:a16="http://schemas.microsoft.com/office/drawing/2014/main" id="{66F6A53D-B2F9-00BD-FF08-3F4BBC000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809" y="1470820"/>
            <a:ext cx="3019978" cy="4024313"/>
          </a:xfrm>
          <a:prstGeom prst="rect">
            <a:avLst/>
          </a:prstGeom>
        </p:spPr>
      </p:pic>
    </p:spTree>
    <p:extLst>
      <p:ext uri="{BB962C8B-B14F-4D97-AF65-F5344CB8AC3E}">
        <p14:creationId xmlns:p14="http://schemas.microsoft.com/office/powerpoint/2010/main" val="31902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Conclusion</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5154168" cy="3939540"/>
          </a:xfrm>
          <a:prstGeom prst="rect">
            <a:avLst/>
          </a:prstGeom>
          <a:noFill/>
        </p:spPr>
        <p:txBody>
          <a:bodyPr wrap="square" rtlCol="0">
            <a:spAutoFit/>
          </a:bodyPr>
          <a:lstStyle/>
          <a:p>
            <a:pPr algn="ctr"/>
            <a:r>
              <a:rPr lang="en-US" dirty="0">
                <a:solidFill>
                  <a:schemeClr val="bg1"/>
                </a:solidFill>
              </a:rPr>
              <a:t>Gauging Emotional Response and Literary Quality</a:t>
            </a:r>
          </a:p>
          <a:p>
            <a:pPr algn="ctr"/>
            <a:endParaRPr lang="en-US" dirty="0">
              <a:solidFill>
                <a:schemeClr val="bg1"/>
              </a:solidFill>
            </a:endParaRPr>
          </a:p>
          <a:p>
            <a:r>
              <a:rPr lang="en-US" dirty="0">
                <a:solidFill>
                  <a:schemeClr val="bg1"/>
                </a:solidFill>
              </a:rPr>
              <a:t>	</a:t>
            </a:r>
            <a:r>
              <a:rPr lang="en-US" sz="1400" dirty="0">
                <a:solidFill>
                  <a:srgbClr val="D2B48C"/>
                </a:solidFill>
              </a:rPr>
              <a:t>These features were gauged through the survey and should be considered successful due to the overwhelmingly positive response. The emotional responses felt by individuals were largely similar, which conveys the ability of the writing to deliver a similar experience to largely different individuals. Additionally, in a question which related nothing to either literary quality or emotional response, users were given the option to respond to an open-ended question, “What other comments do you have about the story or game?” Of the 30 who responded, 10 mentioned the quality of the writing positively. The most indicative result that the emotional response and literary quality features tested positively was, “The game brought up emotions and thoughts that I would not have created "on my own" or without the game to bring them to light” from player </a:t>
            </a:r>
            <a:r>
              <a:rPr lang="en-US" sz="1400" dirty="0">
                <a:solidFill>
                  <a:srgbClr val="D2B48C"/>
                </a:solidFill>
                <a:hlinkClick r:id="rId3"/>
              </a:rPr>
              <a:t>jakemenchinger95@gmail.com</a:t>
            </a:r>
            <a:r>
              <a:rPr lang="en-US" sz="1400" dirty="0">
                <a:solidFill>
                  <a:srgbClr val="D2B48C"/>
                </a:solidFill>
              </a:rPr>
              <a:t>. </a:t>
            </a:r>
            <a:endParaRPr lang="en-US" dirty="0">
              <a:solidFill>
                <a:srgbClr val="D2B48C"/>
              </a:solidFill>
            </a:endParaRPr>
          </a:p>
        </p:txBody>
      </p:sp>
      <p:sp>
        <p:nvSpPr>
          <p:cNvPr id="4" name="TextBox 3">
            <a:extLst>
              <a:ext uri="{FF2B5EF4-FFF2-40B4-BE49-F238E27FC236}">
                <a16:creationId xmlns:a16="http://schemas.microsoft.com/office/drawing/2014/main" id="{B92F8ABA-F2FA-C6BA-0E8F-F7721E6F9493}"/>
              </a:ext>
            </a:extLst>
          </p:cNvPr>
          <p:cNvSpPr txBox="1"/>
          <p:nvPr/>
        </p:nvSpPr>
        <p:spPr>
          <a:xfrm>
            <a:off x="6583680" y="1690688"/>
            <a:ext cx="5154168" cy="2369880"/>
          </a:xfrm>
          <a:prstGeom prst="rect">
            <a:avLst/>
          </a:prstGeom>
          <a:noFill/>
        </p:spPr>
        <p:txBody>
          <a:bodyPr wrap="square" rtlCol="0">
            <a:spAutoFit/>
          </a:bodyPr>
          <a:lstStyle/>
          <a:p>
            <a:pPr algn="ctr"/>
            <a:r>
              <a:rPr lang="en-US" dirty="0">
                <a:solidFill>
                  <a:schemeClr val="bg1"/>
                </a:solidFill>
              </a:rPr>
              <a:t>Gauging Playability</a:t>
            </a:r>
          </a:p>
          <a:p>
            <a:pPr algn="ctr"/>
            <a:endParaRPr lang="en-US" dirty="0">
              <a:solidFill>
                <a:schemeClr val="bg1"/>
              </a:solidFill>
            </a:endParaRPr>
          </a:p>
          <a:p>
            <a:r>
              <a:rPr lang="en-US" sz="1400" dirty="0">
                <a:solidFill>
                  <a:schemeClr val="bg1"/>
                </a:solidFill>
              </a:rPr>
              <a:t>	</a:t>
            </a:r>
            <a:r>
              <a:rPr lang="en-US" sz="1400" dirty="0">
                <a:solidFill>
                  <a:srgbClr val="D2B48C"/>
                </a:solidFill>
              </a:rPr>
              <a:t>Of the 34 people who took the survey, 2 experienced game ending bugs. The rest of the players typically experienced issues with text formatting or rendering, with a total of 11 comments about such issues. 10 people reported no bugs at all, and 5 did not answer the question about bugs. Though there are certainly bugs and formatting issues, the game does play through and convey the story to the end. The game should be considered playable, and the test considered a positive result.</a:t>
            </a:r>
          </a:p>
        </p:txBody>
      </p:sp>
    </p:spTree>
    <p:extLst>
      <p:ext uri="{BB962C8B-B14F-4D97-AF65-F5344CB8AC3E}">
        <p14:creationId xmlns:p14="http://schemas.microsoft.com/office/powerpoint/2010/main" val="221811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Impact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417637"/>
            <a:ext cx="10515600" cy="917575"/>
          </a:xfrm>
        </p:spPr>
        <p:txBody>
          <a:bodyPr>
            <a:normAutofit/>
          </a:bodyPr>
          <a:lstStyle/>
          <a:p>
            <a:pPr marL="0" indent="0">
              <a:buNone/>
            </a:pPr>
            <a:r>
              <a:rPr lang="en-US" dirty="0">
                <a:solidFill>
                  <a:srgbClr val="D2B48C"/>
                </a:solidFill>
              </a:rPr>
              <a:t>Through publishing on itch.io, A Solemn Evolution was viewed by roughly 300 people and downloaded 100 times.</a:t>
            </a:r>
          </a:p>
        </p:txBody>
      </p:sp>
      <p:pic>
        <p:nvPicPr>
          <p:cNvPr id="5" name="Picture 4" descr="A screenshot of a graph&#10;&#10;Description automatically generated">
            <a:extLst>
              <a:ext uri="{FF2B5EF4-FFF2-40B4-BE49-F238E27FC236}">
                <a16:creationId xmlns:a16="http://schemas.microsoft.com/office/drawing/2014/main" id="{94F22427-6B89-99F5-FAF4-15C573352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071" y="2533855"/>
            <a:ext cx="8345065" cy="4029637"/>
          </a:xfrm>
          <a:prstGeom prst="rect">
            <a:avLst/>
          </a:prstGeom>
        </p:spPr>
      </p:pic>
    </p:spTree>
    <p:extLst>
      <p:ext uri="{BB962C8B-B14F-4D97-AF65-F5344CB8AC3E}">
        <p14:creationId xmlns:p14="http://schemas.microsoft.com/office/powerpoint/2010/main" val="328305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Specific Test Cases: Failures</a:t>
            </a:r>
            <a:endParaRPr lang="en-US" dirty="0"/>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678894"/>
            <a:ext cx="10515600" cy="1015547"/>
          </a:xfrm>
        </p:spPr>
        <p:txBody>
          <a:bodyPr vert="horz" lIns="91440" tIns="45720" rIns="91440" bIns="45720" rtlCol="0" anchor="t">
            <a:normAutofit/>
          </a:bodyPr>
          <a:lstStyle/>
          <a:p>
            <a:pPr marL="0" indent="0">
              <a:buNone/>
            </a:pPr>
            <a:r>
              <a:rPr lang="en-US" dirty="0">
                <a:solidFill>
                  <a:srgbClr val="D2B48C"/>
                </a:solidFill>
              </a:rPr>
              <a:t>4/20 Test Cases did not meet the criteria specified in the </a:t>
            </a:r>
            <a:r>
              <a:rPr lang="en-US" dirty="0">
                <a:solidFill>
                  <a:srgbClr val="D2B48C"/>
                </a:solidFill>
                <a:hlinkClick r:id="rId2"/>
              </a:rPr>
              <a:t>Atomic Requirements</a:t>
            </a:r>
            <a:r>
              <a:rPr lang="en-US" dirty="0">
                <a:solidFill>
                  <a:srgbClr val="D2B48C"/>
                </a:solidFill>
              </a:rPr>
              <a:t> document.</a:t>
            </a:r>
          </a:p>
          <a:p>
            <a:pPr>
              <a:buFont typeface="Calibri" panose="020B0604020202020204" pitchFamily="34" charset="0"/>
              <a:buChar char="-"/>
            </a:pPr>
            <a:endParaRPr lang="en-US" dirty="0">
              <a:solidFill>
                <a:srgbClr val="D2B48C"/>
              </a:solidFill>
            </a:endParaRPr>
          </a:p>
          <a:p>
            <a:pPr marL="0" indent="0">
              <a:buNone/>
            </a:pPr>
            <a:endParaRPr lang="en-US" dirty="0">
              <a:solidFill>
                <a:srgbClr val="D2B48C"/>
              </a:solidFill>
            </a:endParaRPr>
          </a:p>
        </p:txBody>
      </p:sp>
      <p:sp>
        <p:nvSpPr>
          <p:cNvPr id="6" name="TextBox 5">
            <a:extLst>
              <a:ext uri="{FF2B5EF4-FFF2-40B4-BE49-F238E27FC236}">
                <a16:creationId xmlns:a16="http://schemas.microsoft.com/office/drawing/2014/main" id="{C4CB8CFB-C430-71FB-6C5B-DAC9890E2856}"/>
              </a:ext>
            </a:extLst>
          </p:cNvPr>
          <p:cNvSpPr txBox="1"/>
          <p:nvPr/>
        </p:nvSpPr>
        <p:spPr>
          <a:xfrm>
            <a:off x="4800600" y="6215876"/>
            <a:ext cx="2590800" cy="276999"/>
          </a:xfrm>
          <a:prstGeom prst="rect">
            <a:avLst/>
          </a:prstGeom>
          <a:noFill/>
        </p:spPr>
        <p:txBody>
          <a:bodyPr wrap="square" lIns="91440" tIns="45720" rIns="91440" bIns="45720" rtlCol="0" anchor="t">
            <a:spAutoFit/>
          </a:bodyPr>
          <a:lstStyle/>
          <a:p>
            <a:r>
              <a:rPr lang="en-US" sz="1200" dirty="0">
                <a:solidFill>
                  <a:schemeClr val="tx1">
                    <a:lumMod val="65000"/>
                    <a:lumOff val="35000"/>
                  </a:schemeClr>
                </a:solidFill>
              </a:rPr>
              <a:t>Test Case results are viewable </a:t>
            </a:r>
            <a:r>
              <a:rPr lang="en-US" sz="1200" dirty="0">
                <a:solidFill>
                  <a:schemeClr val="tx1">
                    <a:lumMod val="65000"/>
                    <a:lumOff val="35000"/>
                  </a:schemeClr>
                </a:solidFill>
                <a:hlinkClick r:id="rId2">
                  <a:extLst>
                    <a:ext uri="{A12FA001-AC4F-418D-AE19-62706E023703}">
                      <ahyp:hlinkClr xmlns:ahyp="http://schemas.microsoft.com/office/drawing/2018/hyperlinkcolor" val="tx"/>
                    </a:ext>
                  </a:extLst>
                </a:hlinkClick>
              </a:rPr>
              <a:t>here</a:t>
            </a:r>
            <a:r>
              <a:rPr lang="en-US" sz="1200" dirty="0">
                <a:solidFill>
                  <a:schemeClr val="tx1">
                    <a:lumMod val="65000"/>
                    <a:lumOff val="35000"/>
                  </a:schemeClr>
                </a:solidFill>
              </a:rPr>
              <a:t>.</a:t>
            </a:r>
          </a:p>
        </p:txBody>
      </p:sp>
      <p:graphicFrame>
        <p:nvGraphicFramePr>
          <p:cNvPr id="8" name="TextBox 3">
            <a:extLst>
              <a:ext uri="{FF2B5EF4-FFF2-40B4-BE49-F238E27FC236}">
                <a16:creationId xmlns:a16="http://schemas.microsoft.com/office/drawing/2014/main" id="{5CE44939-BBB3-42F6-88AB-A6569DA4FDCD}"/>
              </a:ext>
            </a:extLst>
          </p:cNvPr>
          <p:cNvGraphicFramePr/>
          <p:nvPr>
            <p:extLst>
              <p:ext uri="{D42A27DB-BD31-4B8C-83A1-F6EECF244321}">
                <p14:modId xmlns:p14="http://schemas.microsoft.com/office/powerpoint/2010/main" val="4034881580"/>
              </p:ext>
            </p:extLst>
          </p:nvPr>
        </p:nvGraphicFramePr>
        <p:xfrm>
          <a:off x="841248" y="2705318"/>
          <a:ext cx="10625328" cy="306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0656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a:xfrm>
            <a:off x="838200" y="365125"/>
            <a:ext cx="5334000" cy="1325563"/>
          </a:xfrm>
        </p:spPr>
        <p:txBody>
          <a:bodyPr/>
          <a:lstStyle/>
          <a:p>
            <a:r>
              <a:rPr lang="en-US" dirty="0">
                <a:solidFill>
                  <a:schemeClr val="bg1"/>
                </a:solidFill>
              </a:rPr>
              <a:t>The Plot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678894"/>
            <a:ext cx="4501896" cy="1466642"/>
          </a:xfrm>
        </p:spPr>
        <p:txBody>
          <a:bodyPr vert="horz" lIns="91440" tIns="45720" rIns="91440" bIns="45720" rtlCol="0" anchor="t">
            <a:normAutofit/>
          </a:bodyPr>
          <a:lstStyle/>
          <a:p>
            <a:pPr marL="0" indent="0">
              <a:buNone/>
            </a:pPr>
            <a:r>
              <a:rPr lang="en-US" sz="2000" dirty="0">
                <a:solidFill>
                  <a:srgbClr val="D2B48C"/>
                </a:solidFill>
              </a:rPr>
              <a:t>The Plot did not contain 3 separate chapters. Though 3 were written, they were not implemented in the visual novel.</a:t>
            </a:r>
          </a:p>
          <a:p>
            <a:pPr>
              <a:buFont typeface="Calibri" panose="020B0604020202020204" pitchFamily="34" charset="0"/>
              <a:buChar char="-"/>
            </a:pPr>
            <a:endParaRPr lang="en-US" dirty="0">
              <a:solidFill>
                <a:srgbClr val="D2B48C"/>
              </a:solidFill>
            </a:endParaRPr>
          </a:p>
          <a:p>
            <a:pPr marL="0" indent="0">
              <a:buNone/>
            </a:pPr>
            <a:endParaRPr lang="en-US" dirty="0">
              <a:solidFill>
                <a:srgbClr val="D2B48C"/>
              </a:solidFill>
            </a:endParaRPr>
          </a:p>
        </p:txBody>
      </p:sp>
      <p:sp>
        <p:nvSpPr>
          <p:cNvPr id="6" name="TextBox 5">
            <a:extLst>
              <a:ext uri="{FF2B5EF4-FFF2-40B4-BE49-F238E27FC236}">
                <a16:creationId xmlns:a16="http://schemas.microsoft.com/office/drawing/2014/main" id="{C4CB8CFB-C430-71FB-6C5B-DAC9890E2856}"/>
              </a:ext>
            </a:extLst>
          </p:cNvPr>
          <p:cNvSpPr txBox="1"/>
          <p:nvPr/>
        </p:nvSpPr>
        <p:spPr>
          <a:xfrm>
            <a:off x="4800600" y="6215876"/>
            <a:ext cx="2590800" cy="276999"/>
          </a:xfrm>
          <a:prstGeom prst="rect">
            <a:avLst/>
          </a:prstGeom>
          <a:noFill/>
        </p:spPr>
        <p:txBody>
          <a:bodyPr wrap="square" lIns="91440" tIns="45720" rIns="91440" bIns="45720" rtlCol="0" anchor="t">
            <a:spAutoFit/>
          </a:bodyPr>
          <a:lstStyle/>
          <a:p>
            <a:r>
              <a:rPr lang="en-US" sz="1200">
                <a:solidFill>
                  <a:schemeClr val="tx1">
                    <a:lumMod val="65000"/>
                    <a:lumOff val="35000"/>
                  </a:schemeClr>
                </a:solidFill>
              </a:rPr>
              <a:t>Test Case results are viewable </a:t>
            </a:r>
            <a:r>
              <a:rPr lang="en-US" sz="1200">
                <a:solidFill>
                  <a:schemeClr val="tx1">
                    <a:lumMod val="65000"/>
                    <a:lumOff val="35000"/>
                  </a:schemeClr>
                </a:solidFill>
                <a:hlinkClick r:id="rId2">
                  <a:extLst>
                    <a:ext uri="{A12FA001-AC4F-418D-AE19-62706E023703}">
                      <ahyp:hlinkClr xmlns:ahyp="http://schemas.microsoft.com/office/drawing/2018/hyperlinkcolor" val="tx"/>
                    </a:ext>
                  </a:extLst>
                </a:hlinkClick>
              </a:rPr>
              <a:t>here</a:t>
            </a:r>
            <a:r>
              <a:rPr lang="en-US" sz="1200">
                <a:solidFill>
                  <a:schemeClr val="tx1">
                    <a:lumMod val="65000"/>
                    <a:lumOff val="35000"/>
                  </a:schemeClr>
                </a:solidFill>
              </a:rPr>
              <a:t>.</a:t>
            </a:r>
            <a:endParaRPr lang="en-US" sz="1200" dirty="0">
              <a:solidFill>
                <a:schemeClr val="tx1">
                  <a:lumMod val="65000"/>
                  <a:lumOff val="35000"/>
                </a:schemeClr>
              </a:solidFill>
            </a:endParaRPr>
          </a:p>
        </p:txBody>
      </p:sp>
      <p:sp>
        <p:nvSpPr>
          <p:cNvPr id="4" name="Title 1">
            <a:extLst>
              <a:ext uri="{FF2B5EF4-FFF2-40B4-BE49-F238E27FC236}">
                <a16:creationId xmlns:a16="http://schemas.microsoft.com/office/drawing/2014/main" id="{CD591350-5326-274B-FFAD-46898BD769E6}"/>
              </a:ext>
            </a:extLst>
          </p:cNvPr>
          <p:cNvSpPr txBox="1">
            <a:spLocks/>
          </p:cNvSpPr>
          <p:nvPr/>
        </p:nvSpPr>
        <p:spPr>
          <a:xfrm>
            <a:off x="6096000" y="365125"/>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The Graphics</a:t>
            </a:r>
          </a:p>
        </p:txBody>
      </p:sp>
      <p:sp>
        <p:nvSpPr>
          <p:cNvPr id="5" name="Content Placeholder 2">
            <a:extLst>
              <a:ext uri="{FF2B5EF4-FFF2-40B4-BE49-F238E27FC236}">
                <a16:creationId xmlns:a16="http://schemas.microsoft.com/office/drawing/2014/main" id="{D6C227FF-97DA-B60A-2277-BF3461D6A536}"/>
              </a:ext>
            </a:extLst>
          </p:cNvPr>
          <p:cNvSpPr txBox="1">
            <a:spLocks/>
          </p:cNvSpPr>
          <p:nvPr/>
        </p:nvSpPr>
        <p:spPr>
          <a:xfrm>
            <a:off x="6096000" y="1678893"/>
            <a:ext cx="5334000" cy="1466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I believed graphic representations would have broken immersion rather than added to the story. I chose not to add any until the end.</a:t>
            </a:r>
          </a:p>
          <a:p>
            <a:pPr marL="0" indent="0">
              <a:buFont typeface="Arial" panose="020B0604020202020204" pitchFamily="34" charset="0"/>
              <a:buNone/>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
        <p:nvSpPr>
          <p:cNvPr id="7" name="Title 1">
            <a:extLst>
              <a:ext uri="{FF2B5EF4-FFF2-40B4-BE49-F238E27FC236}">
                <a16:creationId xmlns:a16="http://schemas.microsoft.com/office/drawing/2014/main" id="{BE633F02-9D80-D3E3-6886-65488D8FD862}"/>
              </a:ext>
            </a:extLst>
          </p:cNvPr>
          <p:cNvSpPr txBox="1">
            <a:spLocks/>
          </p:cNvSpPr>
          <p:nvPr/>
        </p:nvSpPr>
        <p:spPr>
          <a:xfrm>
            <a:off x="838200" y="2991313"/>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Text Input</a:t>
            </a:r>
          </a:p>
        </p:txBody>
      </p:sp>
      <p:sp>
        <p:nvSpPr>
          <p:cNvPr id="8" name="Title 1">
            <a:extLst>
              <a:ext uri="{FF2B5EF4-FFF2-40B4-BE49-F238E27FC236}">
                <a16:creationId xmlns:a16="http://schemas.microsoft.com/office/drawing/2014/main" id="{3BD65E86-013A-0DF7-914E-37DC6CB78A03}"/>
              </a:ext>
            </a:extLst>
          </p:cNvPr>
          <p:cNvSpPr txBox="1">
            <a:spLocks/>
          </p:cNvSpPr>
          <p:nvPr/>
        </p:nvSpPr>
        <p:spPr>
          <a:xfrm>
            <a:off x="6172200" y="2991312"/>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Game Functions</a:t>
            </a:r>
          </a:p>
        </p:txBody>
      </p:sp>
      <p:sp>
        <p:nvSpPr>
          <p:cNvPr id="9" name="Content Placeholder 2">
            <a:extLst>
              <a:ext uri="{FF2B5EF4-FFF2-40B4-BE49-F238E27FC236}">
                <a16:creationId xmlns:a16="http://schemas.microsoft.com/office/drawing/2014/main" id="{D8459499-A30A-6A7B-6E99-32423791FC3B}"/>
              </a:ext>
            </a:extLst>
          </p:cNvPr>
          <p:cNvSpPr txBox="1">
            <a:spLocks/>
          </p:cNvSpPr>
          <p:nvPr/>
        </p:nvSpPr>
        <p:spPr>
          <a:xfrm>
            <a:off x="838201" y="4316874"/>
            <a:ext cx="4776216" cy="1699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I opted to take out the traditional text input of text-based RPG’s because the focus of the game was the plot, not the game elements.</a:t>
            </a:r>
          </a:p>
          <a:p>
            <a:pPr>
              <a:buFont typeface="Calibri" panose="020B0604020202020204" pitchFamily="34" charset="0"/>
              <a:buChar char="-"/>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
        <p:nvSpPr>
          <p:cNvPr id="10" name="Content Placeholder 2">
            <a:extLst>
              <a:ext uri="{FF2B5EF4-FFF2-40B4-BE49-F238E27FC236}">
                <a16:creationId xmlns:a16="http://schemas.microsoft.com/office/drawing/2014/main" id="{D37DF15A-D18A-3E40-D076-5E266F65792D}"/>
              </a:ext>
            </a:extLst>
          </p:cNvPr>
          <p:cNvSpPr txBox="1">
            <a:spLocks/>
          </p:cNvSpPr>
          <p:nvPr/>
        </p:nvSpPr>
        <p:spPr>
          <a:xfrm>
            <a:off x="6096000" y="4316874"/>
            <a:ext cx="5181601" cy="1773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Though the game piece of the novel could have been better refined by seeding sinusoidal or logarithmic distributions, the playability of the novel was more important and the feature was triaged.</a:t>
            </a:r>
          </a:p>
          <a:p>
            <a:pPr>
              <a:buFont typeface="Calibri" panose="020B0604020202020204" pitchFamily="34" charset="0"/>
              <a:buChar char="-"/>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Tree>
    <p:extLst>
      <p:ext uri="{BB962C8B-B14F-4D97-AF65-F5344CB8AC3E}">
        <p14:creationId xmlns:p14="http://schemas.microsoft.com/office/powerpoint/2010/main" val="2230164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Problem Statement (Re Iterated)</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25625"/>
            <a:ext cx="10515600" cy="4843030"/>
          </a:xfrm>
        </p:spPr>
        <p:txBody>
          <a:bodyPr/>
          <a:lstStyle/>
          <a:p>
            <a:pPr marL="0" indent="0">
              <a:buNone/>
            </a:pPr>
            <a:r>
              <a:rPr lang="en-US" dirty="0">
                <a:solidFill>
                  <a:srgbClr val="D2B48C"/>
                </a:solidFill>
              </a:rPr>
              <a:t>	My project aims to assist society in helping combat veterans with “feeling connected,” by releasing my own memoirs with the intent of helping society to better understand combat, veterans to better understand their own experiences, and increasing the ability for Christians to deal with these relationships on an intimate level.</a:t>
            </a:r>
          </a:p>
        </p:txBody>
      </p:sp>
    </p:spTree>
    <p:extLst>
      <p:ext uri="{BB962C8B-B14F-4D97-AF65-F5344CB8AC3E}">
        <p14:creationId xmlns:p14="http://schemas.microsoft.com/office/powerpoint/2010/main" val="366685244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Conclusion</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9912096" cy="2308324"/>
          </a:xfrm>
          <a:prstGeom prst="rect">
            <a:avLst/>
          </a:prstGeom>
          <a:noFill/>
        </p:spPr>
        <p:txBody>
          <a:bodyPr wrap="square" rtlCol="0">
            <a:spAutoFit/>
          </a:bodyPr>
          <a:lstStyle/>
          <a:p>
            <a:r>
              <a:rPr lang="en-US" dirty="0">
                <a:solidFill>
                  <a:srgbClr val="D2B48C"/>
                </a:solidFill>
              </a:rPr>
              <a:t>	A Solemn Evolution was </a:t>
            </a:r>
            <a:r>
              <a:rPr lang="en-US" b="1" dirty="0">
                <a:solidFill>
                  <a:srgbClr val="D2B48C"/>
                </a:solidFill>
              </a:rPr>
              <a:t>an overwhelming success </a:t>
            </a:r>
            <a:r>
              <a:rPr lang="en-US" dirty="0">
                <a:solidFill>
                  <a:srgbClr val="D2B48C"/>
                </a:solidFill>
              </a:rPr>
              <a:t>based on the problem statement and atomic requirements set forth in the planning documentation. 80% of the original requirements set forth in the Atomic Requirements test case criterion tested successfully. In addition, the problem statement was shown to be addressed through the survey results which tested 3 major features of the program: its’ playability, the literary quality, and the emotional response. By measuring these features through the survey, I was able to gauge the technical proficiency of the program, the depth/breadth of emotional responses players experienced, and the literary quality of the story itself. </a:t>
            </a:r>
          </a:p>
        </p:txBody>
      </p:sp>
    </p:spTree>
    <p:extLst>
      <p:ext uri="{BB962C8B-B14F-4D97-AF65-F5344CB8AC3E}">
        <p14:creationId xmlns:p14="http://schemas.microsoft.com/office/powerpoint/2010/main" val="253771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Conclusion (Cont’d)</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9912096" cy="2862322"/>
          </a:xfrm>
          <a:prstGeom prst="rect">
            <a:avLst/>
          </a:prstGeom>
          <a:noFill/>
        </p:spPr>
        <p:txBody>
          <a:bodyPr wrap="square" rtlCol="0">
            <a:spAutoFit/>
          </a:bodyPr>
          <a:lstStyle/>
          <a:p>
            <a:r>
              <a:rPr lang="en-US" dirty="0">
                <a:solidFill>
                  <a:srgbClr val="D2B48C"/>
                </a:solidFill>
              </a:rPr>
              <a:t>	I determined these factors to be most important in supporting my assertion that the program was an overwhelming success. Each of the metrics also tested successfully, showing that 65% of players were able to determine meaningful Biblical themes which can be used to support individuals returning from war; 100% of players gained knowledge about the hardships experienced in combat to better relate to combat veterans; 75% of players experienced the emotions of sadness or surprise, emotions which are certainly relatable for combat veterans; at least 33% of players were drawn into the writing, without being prompted for that input; and that the game is playable because only 2 individuals experienced game ending bugs. Additionally, the game was viewed by over 300 people, and downloaded by 100, showing that despite this game’s faults, there is an interest in assisting veterans’ mental health issues and learning about </a:t>
            </a:r>
            <a:r>
              <a:rPr lang="en-US">
                <a:solidFill>
                  <a:srgbClr val="D2B48C"/>
                </a:solidFill>
              </a:rPr>
              <a:t>the experiences of combat.</a:t>
            </a:r>
            <a:endParaRPr lang="en-US" dirty="0">
              <a:solidFill>
                <a:srgbClr val="D2B48C"/>
              </a:solidFill>
            </a:endParaRPr>
          </a:p>
        </p:txBody>
      </p:sp>
    </p:spTree>
    <p:extLst>
      <p:ext uri="{BB962C8B-B14F-4D97-AF65-F5344CB8AC3E}">
        <p14:creationId xmlns:p14="http://schemas.microsoft.com/office/powerpoint/2010/main" val="66504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Problem Statement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25625"/>
            <a:ext cx="10515600" cy="4843030"/>
          </a:xfrm>
        </p:spPr>
        <p:txBody>
          <a:bodyPr/>
          <a:lstStyle/>
          <a:p>
            <a:pPr marL="0" indent="0">
              <a:buNone/>
            </a:pPr>
            <a:r>
              <a:rPr lang="en-US" dirty="0">
                <a:solidFill>
                  <a:srgbClr val="D2B48C"/>
                </a:solidFill>
              </a:rPr>
              <a:t>	My project aims to assist society in helping combat veterans with “feeling connected,” by releasing my own memoirs with the intent of helping society to better understand combat, veterans to better understand their own experiences, and increasing the ability for Christians to deal with these relationships on an intimate level.</a:t>
            </a:r>
          </a:p>
        </p:txBody>
      </p:sp>
    </p:spTree>
    <p:extLst>
      <p:ext uri="{BB962C8B-B14F-4D97-AF65-F5344CB8AC3E}">
        <p14:creationId xmlns:p14="http://schemas.microsoft.com/office/powerpoint/2010/main" val="308367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a:xfrm>
            <a:off x="838200" y="365125"/>
            <a:ext cx="7043928" cy="1325563"/>
          </a:xfrm>
        </p:spPr>
        <p:txBody>
          <a:bodyPr/>
          <a:lstStyle/>
          <a:p>
            <a:r>
              <a:rPr lang="en-US" dirty="0">
                <a:solidFill>
                  <a:srgbClr val="D2B48C"/>
                </a:solidFill>
              </a:rPr>
              <a:t>Features to be Tested</a:t>
            </a:r>
          </a:p>
        </p:txBody>
      </p:sp>
      <p:graphicFrame>
        <p:nvGraphicFramePr>
          <p:cNvPr id="9" name="TextBox 3">
            <a:extLst>
              <a:ext uri="{FF2B5EF4-FFF2-40B4-BE49-F238E27FC236}">
                <a16:creationId xmlns:a16="http://schemas.microsoft.com/office/drawing/2014/main" id="{5A0E3C1A-10FE-DCDF-FC24-0F1CD998066D}"/>
              </a:ext>
            </a:extLst>
          </p:cNvPr>
          <p:cNvGraphicFramePr/>
          <p:nvPr>
            <p:extLst>
              <p:ext uri="{D42A27DB-BD31-4B8C-83A1-F6EECF244321}">
                <p14:modId xmlns:p14="http://schemas.microsoft.com/office/powerpoint/2010/main" val="1277717005"/>
              </p:ext>
            </p:extLst>
          </p:nvPr>
        </p:nvGraphicFramePr>
        <p:xfrm>
          <a:off x="1069848" y="2770632"/>
          <a:ext cx="10625328" cy="3065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7D741ED-438A-4B18-8BDD-8F90C7C3FAC1}"/>
              </a:ext>
            </a:extLst>
          </p:cNvPr>
          <p:cNvSpPr txBox="1"/>
          <p:nvPr/>
        </p:nvSpPr>
        <p:spPr>
          <a:xfrm>
            <a:off x="1069848" y="1554480"/>
            <a:ext cx="10283952" cy="646331"/>
          </a:xfrm>
          <a:prstGeom prst="rect">
            <a:avLst/>
          </a:prstGeom>
          <a:noFill/>
        </p:spPr>
        <p:txBody>
          <a:bodyPr wrap="square" rtlCol="0">
            <a:spAutoFit/>
          </a:bodyPr>
          <a:lstStyle/>
          <a:p>
            <a:r>
              <a:rPr lang="en-US" dirty="0">
                <a:solidFill>
                  <a:srgbClr val="D2B48C"/>
                </a:solidFill>
              </a:rPr>
              <a:t>The following features were to be tested, using a survey, to show how well the program solves the problem statement:</a:t>
            </a:r>
          </a:p>
        </p:txBody>
      </p:sp>
    </p:spTree>
    <p:extLst>
      <p:ext uri="{BB962C8B-B14F-4D97-AF65-F5344CB8AC3E}">
        <p14:creationId xmlns:p14="http://schemas.microsoft.com/office/powerpoint/2010/main" val="150916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Bias and Limitations</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73180"/>
            <a:ext cx="10515600" cy="4160203"/>
          </a:xfrm>
        </p:spPr>
        <p:txBody>
          <a:bodyPr>
            <a:normAutofit/>
          </a:bodyPr>
          <a:lstStyle/>
          <a:p>
            <a:pPr>
              <a:buFontTx/>
              <a:buChar char="-"/>
            </a:pPr>
            <a:r>
              <a:rPr lang="en-US" sz="2000" dirty="0">
                <a:solidFill>
                  <a:srgbClr val="D2B48C"/>
                </a:solidFill>
              </a:rPr>
              <a:t>The survey gauged users on how well the program solved my problem statement, without giving users the problem statement.</a:t>
            </a:r>
          </a:p>
          <a:p>
            <a:pPr>
              <a:buFontTx/>
              <a:buChar char="-"/>
            </a:pPr>
            <a:r>
              <a:rPr lang="en-US" sz="2000" dirty="0">
                <a:solidFill>
                  <a:srgbClr val="D2B48C"/>
                </a:solidFill>
              </a:rPr>
              <a:t>Most survey takers were likely my friends and family, though some were from random players.</a:t>
            </a:r>
          </a:p>
          <a:p>
            <a:pPr>
              <a:buFontTx/>
              <a:buChar char="-"/>
            </a:pPr>
            <a:r>
              <a:rPr lang="en-US" sz="2000" dirty="0">
                <a:solidFill>
                  <a:srgbClr val="D2B48C"/>
                </a:solidFill>
              </a:rPr>
              <a:t>Initially, I did not make users input their email. Thinking it would serve better to legitimize the results, I added the email requirement. After hitting 18 results, I removed the email requirement again because it was brought to my attention that random individuals would likely not take the survey if they had to input their email. After that, many of the results were from random players.</a:t>
            </a:r>
          </a:p>
          <a:p>
            <a:pPr marL="0" indent="0">
              <a:buNone/>
            </a:pPr>
            <a:endParaRPr lang="en-US" dirty="0">
              <a:solidFill>
                <a:srgbClr val="D2B48C"/>
              </a:solidFill>
            </a:endParaRPr>
          </a:p>
        </p:txBody>
      </p:sp>
      <p:sp>
        <p:nvSpPr>
          <p:cNvPr id="7" name="TextBox 6">
            <a:extLst>
              <a:ext uri="{FF2B5EF4-FFF2-40B4-BE49-F238E27FC236}">
                <a16:creationId xmlns:a16="http://schemas.microsoft.com/office/drawing/2014/main" id="{2ABB2510-8EF7-59F8-618D-2DCB84F9BBAD}"/>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Tree>
    <p:extLst>
      <p:ext uri="{BB962C8B-B14F-4D97-AF65-F5344CB8AC3E}">
        <p14:creationId xmlns:p14="http://schemas.microsoft.com/office/powerpoint/2010/main" val="139703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Layout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417637"/>
            <a:ext cx="10515600" cy="4160203"/>
          </a:xfrm>
        </p:spPr>
        <p:txBody>
          <a:bodyPr>
            <a:normAutofit/>
          </a:bodyPr>
          <a:lstStyle/>
          <a:p>
            <a:pPr marL="0" indent="0">
              <a:buNone/>
            </a:pPr>
            <a:r>
              <a:rPr lang="en-US" dirty="0">
                <a:solidFill>
                  <a:srgbClr val="D2B48C"/>
                </a:solidFill>
              </a:rPr>
              <a:t>The survey gauged solution of the problem statement through four questions. The questions were as follows:</a:t>
            </a:r>
          </a:p>
          <a:p>
            <a:pPr marL="0" indent="0">
              <a:buNone/>
            </a:pPr>
            <a:r>
              <a:rPr lang="en-US" dirty="0">
                <a:solidFill>
                  <a:srgbClr val="D2B48C"/>
                </a:solidFill>
              </a:rPr>
              <a:t>	1. What emotions did you experience while playing the game? (Multiple Choice)</a:t>
            </a:r>
          </a:p>
          <a:p>
            <a:pPr marL="0" indent="0">
              <a:buNone/>
            </a:pPr>
            <a:r>
              <a:rPr lang="en-US" dirty="0">
                <a:solidFill>
                  <a:srgbClr val="D2B48C"/>
                </a:solidFill>
              </a:rPr>
              <a:t>	2. What Biblical themes did you notice?</a:t>
            </a:r>
          </a:p>
          <a:p>
            <a:pPr marL="0" indent="0">
              <a:buNone/>
            </a:pPr>
            <a:r>
              <a:rPr lang="en-US" dirty="0">
                <a:solidFill>
                  <a:srgbClr val="D2B48C"/>
                </a:solidFill>
              </a:rPr>
              <a:t>	3. Do you feel like your understanding and/or awareness of the endeavors of combat increased? (Yes/No)</a:t>
            </a:r>
          </a:p>
          <a:p>
            <a:pPr marL="0" indent="0">
              <a:buNone/>
            </a:pPr>
            <a:r>
              <a:rPr lang="en-US" dirty="0">
                <a:solidFill>
                  <a:srgbClr val="D2B48C"/>
                </a:solidFill>
              </a:rPr>
              <a:t>	4. If your understanding/awareness increased, how so? (Optional, short answer).</a:t>
            </a:r>
          </a:p>
          <a:p>
            <a:pPr marL="0" indent="0">
              <a:buNone/>
            </a:pPr>
            <a:endParaRPr lang="en-US" dirty="0">
              <a:solidFill>
                <a:srgbClr val="D2B48C"/>
              </a:solidFill>
            </a:endParaRPr>
          </a:p>
        </p:txBody>
      </p:sp>
      <p:sp>
        <p:nvSpPr>
          <p:cNvPr id="7" name="TextBox 6">
            <a:extLst>
              <a:ext uri="{FF2B5EF4-FFF2-40B4-BE49-F238E27FC236}">
                <a16:creationId xmlns:a16="http://schemas.microsoft.com/office/drawing/2014/main" id="{2ABB2510-8EF7-59F8-618D-2DCB84F9BBAD}"/>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Tree>
    <p:extLst>
      <p:ext uri="{BB962C8B-B14F-4D97-AF65-F5344CB8AC3E}">
        <p14:creationId xmlns:p14="http://schemas.microsoft.com/office/powerpoint/2010/main" val="358935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a:t>
            </a:r>
          </a:p>
        </p:txBody>
      </p:sp>
      <p:pic>
        <p:nvPicPr>
          <p:cNvPr id="8" name="Content Placeholder 7" descr="A pie chart with different colored circles&#10;&#10;Description automatically generated">
            <a:extLst>
              <a:ext uri="{FF2B5EF4-FFF2-40B4-BE49-F238E27FC236}">
                <a16:creationId xmlns:a16="http://schemas.microsoft.com/office/drawing/2014/main" id="{6E648202-5638-27A4-A5D5-4E13EE3D0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979" y="1473121"/>
            <a:ext cx="3763257" cy="1972153"/>
          </a:xfrm>
        </p:spPr>
      </p:pic>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3"/>
              </a:rPr>
              <a:t>here</a:t>
            </a:r>
            <a:r>
              <a:rPr lang="en-US" sz="1200" dirty="0">
                <a:solidFill>
                  <a:schemeClr val="tx1">
                    <a:lumMod val="65000"/>
                    <a:lumOff val="35000"/>
                  </a:schemeClr>
                </a:solidFill>
              </a:rPr>
              <a:t>.</a:t>
            </a:r>
          </a:p>
        </p:txBody>
      </p:sp>
      <p:sp>
        <p:nvSpPr>
          <p:cNvPr id="9" name="TextBox 8">
            <a:extLst>
              <a:ext uri="{FF2B5EF4-FFF2-40B4-BE49-F238E27FC236}">
                <a16:creationId xmlns:a16="http://schemas.microsoft.com/office/drawing/2014/main" id="{83152A75-25A9-1C3E-3C74-5B4FF071EF4C}"/>
              </a:ext>
            </a:extLst>
          </p:cNvPr>
          <p:cNvSpPr txBox="1"/>
          <p:nvPr/>
        </p:nvSpPr>
        <p:spPr>
          <a:xfrm>
            <a:off x="1540189" y="3630553"/>
            <a:ext cx="3870835" cy="1754326"/>
          </a:xfrm>
          <a:prstGeom prst="rect">
            <a:avLst/>
          </a:prstGeom>
          <a:noFill/>
        </p:spPr>
        <p:txBody>
          <a:bodyPr wrap="square" lIns="91440" tIns="45720" rIns="91440" bIns="45720" rtlCol="0" anchor="t">
            <a:spAutoFit/>
          </a:bodyPr>
          <a:lstStyle/>
          <a:p>
            <a:r>
              <a:rPr lang="en-US" dirty="0">
                <a:solidFill>
                  <a:srgbClr val="D2B48C"/>
                </a:solidFill>
              </a:rPr>
              <a:t>Most individuals overwhelmingly experienced a sense of sadness and surprise. Surprise indicates that individuals did in fact learn something that can help them relate to veterans’ experiences.</a:t>
            </a:r>
          </a:p>
        </p:txBody>
      </p:sp>
      <p:pic>
        <p:nvPicPr>
          <p:cNvPr id="11" name="Picture 10" descr="A blue circle with white text&#10;&#10;Description automatically generated">
            <a:extLst>
              <a:ext uri="{FF2B5EF4-FFF2-40B4-BE49-F238E27FC236}">
                <a16:creationId xmlns:a16="http://schemas.microsoft.com/office/drawing/2014/main" id="{87D61A13-09ED-7684-D404-CD7321634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106" y="1456847"/>
            <a:ext cx="3899915" cy="1972152"/>
          </a:xfrm>
          <a:prstGeom prst="rect">
            <a:avLst/>
          </a:prstGeom>
        </p:spPr>
      </p:pic>
      <p:sp>
        <p:nvSpPr>
          <p:cNvPr id="12" name="TextBox 11">
            <a:extLst>
              <a:ext uri="{FF2B5EF4-FFF2-40B4-BE49-F238E27FC236}">
                <a16:creationId xmlns:a16="http://schemas.microsoft.com/office/drawing/2014/main" id="{41DEADB6-A2A8-CC2C-FC5A-8E2C2156F0DE}"/>
              </a:ext>
            </a:extLst>
          </p:cNvPr>
          <p:cNvSpPr txBox="1"/>
          <p:nvPr/>
        </p:nvSpPr>
        <p:spPr>
          <a:xfrm>
            <a:off x="6698106" y="3630553"/>
            <a:ext cx="3899915" cy="1754326"/>
          </a:xfrm>
          <a:prstGeom prst="rect">
            <a:avLst/>
          </a:prstGeom>
          <a:noFill/>
        </p:spPr>
        <p:txBody>
          <a:bodyPr wrap="square" lIns="91440" tIns="45720" rIns="91440" bIns="45720" rtlCol="0" anchor="t">
            <a:spAutoFit/>
          </a:bodyPr>
          <a:lstStyle/>
          <a:p>
            <a:r>
              <a:rPr lang="en-US" dirty="0">
                <a:solidFill>
                  <a:srgbClr val="D2B48C"/>
                </a:solidFill>
              </a:rPr>
              <a:t>All individuals felt as if their understanding or awareness of the endeavors of combat increased. An 80% positive response is the threshold for passing this portion of the test.</a:t>
            </a:r>
          </a:p>
        </p:txBody>
      </p:sp>
    </p:spTree>
    <p:extLst>
      <p:ext uri="{BB962C8B-B14F-4D97-AF65-F5344CB8AC3E}">
        <p14:creationId xmlns:p14="http://schemas.microsoft.com/office/powerpoint/2010/main" val="27621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 (Cont’d)</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graphicFrame>
        <p:nvGraphicFramePr>
          <p:cNvPr id="5" name="Table 4">
            <a:extLst>
              <a:ext uri="{FF2B5EF4-FFF2-40B4-BE49-F238E27FC236}">
                <a16:creationId xmlns:a16="http://schemas.microsoft.com/office/drawing/2014/main" id="{5729ABA4-3D04-44B6-C7E9-D03B74D3C59B}"/>
              </a:ext>
            </a:extLst>
          </p:cNvPr>
          <p:cNvGraphicFramePr>
            <a:graphicFrameLocks noGrp="1"/>
          </p:cNvGraphicFramePr>
          <p:nvPr>
            <p:extLst>
              <p:ext uri="{D42A27DB-BD31-4B8C-83A1-F6EECF244321}">
                <p14:modId xmlns:p14="http://schemas.microsoft.com/office/powerpoint/2010/main" val="2170860965"/>
              </p:ext>
            </p:extLst>
          </p:nvPr>
        </p:nvGraphicFramePr>
        <p:xfrm>
          <a:off x="1784095" y="1690688"/>
          <a:ext cx="8623810" cy="2976654"/>
        </p:xfrm>
        <a:graphic>
          <a:graphicData uri="http://schemas.openxmlformats.org/drawingml/2006/table">
            <a:tbl>
              <a:tblPr firstRow="1" bandRow="1">
                <a:tableStyleId>{5C22544A-7EE6-4342-B048-85BDC9FD1C3A}</a:tableStyleId>
              </a:tblPr>
              <a:tblGrid>
                <a:gridCol w="1724762">
                  <a:extLst>
                    <a:ext uri="{9D8B030D-6E8A-4147-A177-3AD203B41FA5}">
                      <a16:colId xmlns:a16="http://schemas.microsoft.com/office/drawing/2014/main" val="2494220059"/>
                    </a:ext>
                  </a:extLst>
                </a:gridCol>
                <a:gridCol w="1724762">
                  <a:extLst>
                    <a:ext uri="{9D8B030D-6E8A-4147-A177-3AD203B41FA5}">
                      <a16:colId xmlns:a16="http://schemas.microsoft.com/office/drawing/2014/main" val="3985075683"/>
                    </a:ext>
                  </a:extLst>
                </a:gridCol>
                <a:gridCol w="1724762">
                  <a:extLst>
                    <a:ext uri="{9D8B030D-6E8A-4147-A177-3AD203B41FA5}">
                      <a16:colId xmlns:a16="http://schemas.microsoft.com/office/drawing/2014/main" val="2987295007"/>
                    </a:ext>
                  </a:extLst>
                </a:gridCol>
                <a:gridCol w="1724762">
                  <a:extLst>
                    <a:ext uri="{9D8B030D-6E8A-4147-A177-3AD203B41FA5}">
                      <a16:colId xmlns:a16="http://schemas.microsoft.com/office/drawing/2014/main" val="1584964731"/>
                    </a:ext>
                  </a:extLst>
                </a:gridCol>
                <a:gridCol w="1724762">
                  <a:extLst>
                    <a:ext uri="{9D8B030D-6E8A-4147-A177-3AD203B41FA5}">
                      <a16:colId xmlns:a16="http://schemas.microsoft.com/office/drawing/2014/main" val="673640610"/>
                    </a:ext>
                  </a:extLst>
                </a:gridCol>
              </a:tblGrid>
              <a:tr h="893967">
                <a:tc gridSpan="5">
                  <a:txBody>
                    <a:bodyPr/>
                    <a:lstStyle/>
                    <a:p>
                      <a:pPr algn="ctr"/>
                      <a:r>
                        <a:rPr lang="en-US" sz="4000" dirty="0"/>
                        <a:t>Major Biblical Themes</a:t>
                      </a:r>
                    </a:p>
                  </a:txBody>
                  <a:tcPr>
                    <a:solidFill>
                      <a:schemeClr val="tx1">
                        <a:lumMod val="65000"/>
                        <a:lumOff val="3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solidFill>
                      <a:schemeClr val="tx1">
                        <a:lumMod val="65000"/>
                        <a:lumOff val="35000"/>
                      </a:schemeClr>
                    </a:solidFill>
                  </a:tcPr>
                </a:tc>
                <a:extLst>
                  <a:ext uri="{0D108BD9-81ED-4DB2-BD59-A6C34878D82A}">
                    <a16:rowId xmlns:a16="http://schemas.microsoft.com/office/drawing/2014/main" val="2451425498"/>
                  </a:ext>
                </a:extLst>
              </a:tr>
              <a:tr h="893967">
                <a:tc>
                  <a:txBody>
                    <a:bodyPr/>
                    <a:lstStyle/>
                    <a:p>
                      <a:r>
                        <a:rPr lang="en-US" dirty="0"/>
                        <a:t>Category</a:t>
                      </a:r>
                    </a:p>
                  </a:txBody>
                  <a:tcPr/>
                </a:tc>
                <a:tc>
                  <a:txBody>
                    <a:bodyPr/>
                    <a:lstStyle/>
                    <a:p>
                      <a:r>
                        <a:rPr lang="en-US" dirty="0"/>
                        <a:t>Service and Sacrifice</a:t>
                      </a:r>
                    </a:p>
                  </a:txBody>
                  <a:tcPr/>
                </a:tc>
                <a:tc>
                  <a:txBody>
                    <a:bodyPr/>
                    <a:lstStyle/>
                    <a:p>
                      <a:r>
                        <a:rPr lang="en-US" dirty="0"/>
                        <a:t>God's Plan and Will</a:t>
                      </a:r>
                    </a:p>
                    <a:p>
                      <a:endParaRPr lang="en-US" dirty="0"/>
                    </a:p>
                    <a:p>
                      <a:endParaRPr lang="en-US" dirty="0"/>
                    </a:p>
                  </a:txBody>
                  <a:tcPr/>
                </a:tc>
                <a:tc>
                  <a:txBody>
                    <a:bodyPr/>
                    <a:lstStyle/>
                    <a:p>
                      <a:r>
                        <a:rPr lang="en-US" dirty="0"/>
                        <a:t>Faith and Love</a:t>
                      </a:r>
                    </a:p>
                  </a:txBody>
                  <a:tcPr/>
                </a:tc>
                <a:tc>
                  <a:txBody>
                    <a:bodyPr/>
                    <a:lstStyle/>
                    <a:p>
                      <a:r>
                        <a:rPr lang="en-US" dirty="0"/>
                        <a:t>Forgiveness and Redemption</a:t>
                      </a:r>
                    </a:p>
                  </a:txBody>
                  <a:tcPr/>
                </a:tc>
                <a:extLst>
                  <a:ext uri="{0D108BD9-81ED-4DB2-BD59-A6C34878D82A}">
                    <a16:rowId xmlns:a16="http://schemas.microsoft.com/office/drawing/2014/main" val="2476523881"/>
                  </a:ext>
                </a:extLst>
              </a:tr>
              <a:tr h="893967">
                <a:tc>
                  <a:txBody>
                    <a:bodyPr/>
                    <a:lstStyle/>
                    <a:p>
                      <a:r>
                        <a:rPr lang="en-US" dirty="0"/>
                        <a:t>Count</a:t>
                      </a:r>
                    </a:p>
                  </a:txBody>
                  <a:tcPr/>
                </a:tc>
                <a:tc>
                  <a:txBody>
                    <a:bodyPr/>
                    <a:lstStyle/>
                    <a:p>
                      <a:r>
                        <a:rPr lang="en-US" dirty="0"/>
                        <a:t>6</a:t>
                      </a:r>
                    </a:p>
                  </a:txBody>
                  <a:tcPr/>
                </a:tc>
                <a:tc>
                  <a:txBody>
                    <a:bodyPr/>
                    <a:lstStyle/>
                    <a:p>
                      <a:r>
                        <a:rPr lang="en-US" dirty="0"/>
                        <a:t>6</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665913550"/>
                  </a:ext>
                </a:extLst>
              </a:tr>
            </a:tbl>
          </a:graphicData>
        </a:graphic>
      </p:graphicFrame>
      <p:sp>
        <p:nvSpPr>
          <p:cNvPr id="13" name="TextBox 12">
            <a:extLst>
              <a:ext uri="{FF2B5EF4-FFF2-40B4-BE49-F238E27FC236}">
                <a16:creationId xmlns:a16="http://schemas.microsoft.com/office/drawing/2014/main" id="{429EFA2F-6FEA-A32F-7E80-C5D198ABD630}"/>
              </a:ext>
            </a:extLst>
          </p:cNvPr>
          <p:cNvSpPr txBox="1"/>
          <p:nvPr/>
        </p:nvSpPr>
        <p:spPr>
          <a:xfrm>
            <a:off x="1673352" y="4983480"/>
            <a:ext cx="8734553" cy="1477328"/>
          </a:xfrm>
          <a:prstGeom prst="rect">
            <a:avLst/>
          </a:prstGeom>
          <a:noFill/>
        </p:spPr>
        <p:txBody>
          <a:bodyPr wrap="square" rtlCol="0">
            <a:spAutoFit/>
          </a:bodyPr>
          <a:lstStyle/>
          <a:p>
            <a:r>
              <a:rPr lang="en-US" dirty="0">
                <a:solidFill>
                  <a:srgbClr val="D2B48C"/>
                </a:solidFill>
              </a:rPr>
              <a:t>These results indicate major biblical themes were recognizable from the text. This shows that the game has, at bare minimum, pointed individuals to recognize the biblical themes that may be useful to understand other combat veterans. These results were garnered from open-ended short answer, further pointing to the ability of players to gauge the major themes.</a:t>
            </a:r>
          </a:p>
        </p:txBody>
      </p:sp>
    </p:spTree>
    <p:extLst>
      <p:ext uri="{BB962C8B-B14F-4D97-AF65-F5344CB8AC3E}">
        <p14:creationId xmlns:p14="http://schemas.microsoft.com/office/powerpoint/2010/main" val="149619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 (Cont’d)</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9912096" cy="3693319"/>
          </a:xfrm>
          <a:prstGeom prst="rect">
            <a:avLst/>
          </a:prstGeom>
          <a:noFill/>
        </p:spPr>
        <p:txBody>
          <a:bodyPr wrap="square" rtlCol="0">
            <a:spAutoFit/>
          </a:bodyPr>
          <a:lstStyle/>
          <a:p>
            <a:pPr algn="ctr"/>
            <a:r>
              <a:rPr lang="en-US" dirty="0">
                <a:solidFill>
                  <a:schemeClr val="bg1"/>
                </a:solidFill>
              </a:rPr>
              <a:t>If your understanding/awareness [of combat] increased, how so?</a:t>
            </a:r>
          </a:p>
          <a:p>
            <a:pPr algn="ctr"/>
            <a:endParaRPr lang="en-US" dirty="0">
              <a:solidFill>
                <a:srgbClr val="D2B48C"/>
              </a:solidFill>
            </a:endParaRPr>
          </a:p>
          <a:p>
            <a:pPr algn="ctr"/>
            <a:endParaRPr lang="en-US" dirty="0">
              <a:solidFill>
                <a:srgbClr val="D2B48C"/>
              </a:solidFill>
            </a:endParaRPr>
          </a:p>
          <a:p>
            <a:r>
              <a:rPr lang="en-US" dirty="0">
                <a:solidFill>
                  <a:srgbClr val="D2B48C"/>
                </a:solidFill>
              </a:rPr>
              <a:t>	The major similarities gathered from the open-ended answers were that individuals experienced a deepened understanding and empathy for the experiences conveyed in the game. The responses highlighted the impact of witnessing the realities of war, the need for rapid decision making, and the mental and physical toll it takes on the soldiers.</a:t>
            </a:r>
          </a:p>
          <a:p>
            <a:endParaRPr lang="en-US" dirty="0">
              <a:solidFill>
                <a:srgbClr val="D2B48C"/>
              </a:solidFill>
            </a:endParaRPr>
          </a:p>
          <a:p>
            <a:r>
              <a:rPr lang="en-US" dirty="0">
                <a:solidFill>
                  <a:srgbClr val="D2B48C"/>
                </a:solidFill>
              </a:rPr>
              <a:t>	This is not necessarily a response that would indicate an understanding which would make one capable of connecting with combat veterans on a deeper level. Empathy is certainly not something most combat veterans wish to receive from others, but perhaps the knowledge of the more intimate experience will pause and make one reflect about whether they should feel empathy, or whether they should feel pride at what that individual may have accomplished. </a:t>
            </a:r>
          </a:p>
        </p:txBody>
      </p:sp>
    </p:spTree>
    <p:extLst>
      <p:ext uri="{BB962C8B-B14F-4D97-AF65-F5344CB8AC3E}">
        <p14:creationId xmlns:p14="http://schemas.microsoft.com/office/powerpoint/2010/main" val="3896819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Conclusion</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9912096" cy="3416320"/>
          </a:xfrm>
          <a:prstGeom prst="rect">
            <a:avLst/>
          </a:prstGeom>
          <a:noFill/>
        </p:spPr>
        <p:txBody>
          <a:bodyPr wrap="square" rtlCol="0">
            <a:spAutoFit/>
          </a:bodyPr>
          <a:lstStyle/>
          <a:p>
            <a:pPr algn="ctr"/>
            <a:r>
              <a:rPr lang="en-US" dirty="0">
                <a:solidFill>
                  <a:schemeClr val="bg1"/>
                </a:solidFill>
              </a:rPr>
              <a:t>Gauging Emotional Response and Literary Quality</a:t>
            </a:r>
          </a:p>
          <a:p>
            <a:pPr algn="ctr"/>
            <a:endParaRPr lang="en-US" dirty="0">
              <a:solidFill>
                <a:schemeClr val="bg1"/>
              </a:solidFill>
            </a:endParaRPr>
          </a:p>
          <a:p>
            <a:r>
              <a:rPr lang="en-US" dirty="0">
                <a:solidFill>
                  <a:schemeClr val="bg1"/>
                </a:solidFill>
              </a:rPr>
              <a:t>	</a:t>
            </a:r>
            <a:r>
              <a:rPr lang="en-US" dirty="0">
                <a:solidFill>
                  <a:srgbClr val="D2B48C"/>
                </a:solidFill>
              </a:rPr>
              <a:t>These features were gauged through the survey and should be considered successful due to the overwhelmingly positive response. The emotional responses felt by individuals were largely similar, which conveys the ability of the writing to deliver a similar experience to largely different individuals. Additionally, in a question which related nothing to either literary quality or emotional response, users were given the option to respond to an open ended question, “What other comments do you have about the story or game?” Of the 30 who responded, 10 mentioned the quality of the writing positively. The most indicative result that the emotional response and literary quality features tested positively was, “The game brought up emotions and thoughts that I would not have created "on my own" or without the game to bring them to light” from user </a:t>
            </a:r>
            <a:r>
              <a:rPr lang="en-US" dirty="0">
                <a:solidFill>
                  <a:srgbClr val="D2B48C"/>
                </a:solidFill>
                <a:hlinkClick r:id="rId3"/>
              </a:rPr>
              <a:t>jakemenchinger95@gmail.com</a:t>
            </a:r>
            <a:r>
              <a:rPr lang="en-US" dirty="0">
                <a:solidFill>
                  <a:srgbClr val="D2B48C"/>
                </a:solidFill>
              </a:rPr>
              <a:t>. </a:t>
            </a:r>
          </a:p>
        </p:txBody>
      </p:sp>
    </p:spTree>
    <p:extLst>
      <p:ext uri="{BB962C8B-B14F-4D97-AF65-F5344CB8AC3E}">
        <p14:creationId xmlns:p14="http://schemas.microsoft.com/office/powerpoint/2010/main" val="241143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149</TotalTime>
  <Words>1632</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Calibri</vt:lpstr>
      <vt:lpstr>Office Theme</vt:lpstr>
      <vt:lpstr>PowerPoint Presentation</vt:lpstr>
      <vt:lpstr>Problem Statement</vt:lpstr>
      <vt:lpstr>Features to be Tested</vt:lpstr>
      <vt:lpstr>Survey: Bias and Limitations</vt:lpstr>
      <vt:lpstr>Survey: Layout</vt:lpstr>
      <vt:lpstr>Survey: Summary</vt:lpstr>
      <vt:lpstr>Survey: Summary (Cont’d)</vt:lpstr>
      <vt:lpstr>Survey: Summary (Cont’d)</vt:lpstr>
      <vt:lpstr>Survey: Conclusion</vt:lpstr>
      <vt:lpstr>Survey: Conclusion</vt:lpstr>
      <vt:lpstr>Impact</vt:lpstr>
      <vt:lpstr>Specific Test Cases: Failures</vt:lpstr>
      <vt:lpstr>The Plot</vt:lpstr>
      <vt:lpstr>Problem Statement (Re Iterated)</vt:lpstr>
      <vt:lpstr>Conclusion</vt:lpstr>
      <vt:lpstr>Conclusion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Thiemann</dc:creator>
  <cp:lastModifiedBy>Adam Thiemann</cp:lastModifiedBy>
  <cp:revision>47</cp:revision>
  <dcterms:created xsi:type="dcterms:W3CDTF">2024-04-06T22:35:36Z</dcterms:created>
  <dcterms:modified xsi:type="dcterms:W3CDTF">2024-04-07T18:48:17Z</dcterms:modified>
</cp:coreProperties>
</file>